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0" r:id="rId5"/>
    <p:sldMasterId id="2147483671"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Lst>
  <p:sldSz cy="6858000" cx="9144000"/>
  <p:notesSz cx="7026275" cy="9312275"/>
  <p:embeddedFontLst>
    <p:embeddedFont>
      <p:font typeface="Merriweather Sans"/>
      <p:regular r:id="rId39"/>
      <p:bold r:id="rId40"/>
      <p:italic r:id="rId41"/>
      <p:boldItalic r:id="rId42"/>
    </p:embeddedFont>
    <p:embeddedFont>
      <p:font typeface="Helvetica Neue"/>
      <p:regular r:id="rId43"/>
      <p:bold r:id="rId44"/>
      <p:italic r:id="rId45"/>
      <p:boldItalic r:id="rId4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2D200454-40CA-4A62-9FC3-DE9A4176ACB9}">
      <p15:notesGuideLst>
        <p15:guide id="1" orient="horz" pos="2933">
          <p15:clr>
            <a:srgbClr val="A4A3A4"/>
          </p15:clr>
        </p15:guide>
        <p15:guide id="2" pos="221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3CE5DAD1-073D-49BC-B5B3-45EF209B7F71}">
  <a:tblStyle styleId="{3CE5DAD1-073D-49BC-B5B3-45EF209B7F71}" styleName="Table_0">
    <a:wholeTbl>
      <a:tcTxStyle>
        <a:font>
          <a:latin typeface="Arial"/>
          <a:ea typeface="Arial"/>
          <a:cs typeface="Arial"/>
        </a:font>
        <a:srgbClr val="000000"/>
      </a:tcTxStyle>
      <a:tcStyle>
        <a:tcBdr>
          <a:left>
            <a:ln cap="flat" cmpd="sng" w="12700">
              <a:solidFill>
                <a:srgbClr val="000000"/>
              </a:solidFill>
              <a:prstDash val="solid"/>
              <a:round/>
              <a:headEnd len="sm" w="sm" type="none"/>
              <a:tailEnd len="sm" w="sm" type="none"/>
            </a:ln>
          </a:left>
          <a:right>
            <a:ln cap="flat" cmpd="sng" w="12700">
              <a:solidFill>
                <a:srgbClr val="000000"/>
              </a:solidFill>
              <a:prstDash val="solid"/>
              <a:round/>
              <a:headEnd len="sm" w="sm" type="none"/>
              <a:tailEnd len="sm" w="sm" type="none"/>
            </a:ln>
          </a:right>
          <a:top>
            <a:ln cap="flat" cmpd="sng" w="12700">
              <a:solidFill>
                <a:srgbClr val="000000"/>
              </a:solidFill>
              <a:prstDash val="solid"/>
              <a:round/>
              <a:headEnd len="sm" w="sm" type="none"/>
              <a:tailEnd len="sm" w="sm" type="none"/>
            </a:ln>
          </a:top>
          <a:bottom>
            <a:ln cap="flat" cmpd="sng" w="12700">
              <a:solidFill>
                <a:srgbClr val="000000"/>
              </a:solidFill>
              <a:prstDash val="solid"/>
              <a:round/>
              <a:headEnd len="sm" w="sm" type="none"/>
              <a:tailEnd len="sm" w="sm" type="none"/>
            </a:ln>
          </a:bottom>
          <a:insideH>
            <a:ln cap="flat" cmpd="sng" w="12700">
              <a:solidFill>
                <a:srgbClr val="000000"/>
              </a:solidFill>
              <a:prstDash val="solid"/>
              <a:round/>
              <a:headEnd len="sm" w="sm" type="none"/>
              <a:tailEnd len="sm" w="sm" type="none"/>
            </a:ln>
          </a:insideH>
          <a:insideV>
            <a:ln cap="flat" cmpd="sng" w="12700">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B0E7AA49-3753-4E4B-B33D-75C44FF75D25}" styleName="Table_1">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notesViewPr>
    <p:cSldViewPr snapToGrid="0">
      <p:cViewPr varScale="1">
        <p:scale>
          <a:sx n="100" d="100"/>
          <a:sy n="100" d="100"/>
        </p:scale>
        <p:origin x="0" y="0"/>
      </p:cViewPr>
      <p:guideLst>
        <p:guide pos="2933" orient="horz"/>
        <p:guide pos="2213"/>
      </p:guideLst>
    </p:cSldViewPr>
  </p:notesViewPr>
</p:viewPr>
</file>

<file path=ppt/_rels/presentation.xml.rels><?xml version="1.0" encoding="UTF-8" standalone="yes"?><Relationships xmlns="http://schemas.openxmlformats.org/package/2006/relationships"><Relationship Id="rId40" Type="http://schemas.openxmlformats.org/officeDocument/2006/relationships/font" Target="fonts/MerriweatherSans-bold.fntdata"/><Relationship Id="rId20" Type="http://schemas.openxmlformats.org/officeDocument/2006/relationships/slide" Target="slides/slide13.xml"/><Relationship Id="rId42" Type="http://schemas.openxmlformats.org/officeDocument/2006/relationships/font" Target="fonts/MerriweatherSans-boldItalic.fntdata"/><Relationship Id="rId41" Type="http://schemas.openxmlformats.org/officeDocument/2006/relationships/font" Target="fonts/MerriweatherSans-italic.fntdata"/><Relationship Id="rId22" Type="http://schemas.openxmlformats.org/officeDocument/2006/relationships/slide" Target="slides/slide15.xml"/><Relationship Id="rId44" Type="http://schemas.openxmlformats.org/officeDocument/2006/relationships/font" Target="fonts/HelveticaNeue-bold.fntdata"/><Relationship Id="rId21" Type="http://schemas.openxmlformats.org/officeDocument/2006/relationships/slide" Target="slides/slide14.xml"/><Relationship Id="rId43" Type="http://schemas.openxmlformats.org/officeDocument/2006/relationships/font" Target="fonts/HelveticaNeue-regular.fntdata"/><Relationship Id="rId24" Type="http://schemas.openxmlformats.org/officeDocument/2006/relationships/slide" Target="slides/slide17.xml"/><Relationship Id="rId46" Type="http://schemas.openxmlformats.org/officeDocument/2006/relationships/font" Target="fonts/HelveticaNeue-boldItalic.fntdata"/><Relationship Id="rId23" Type="http://schemas.openxmlformats.org/officeDocument/2006/relationships/slide" Target="slides/slide16.xml"/><Relationship Id="rId45" Type="http://schemas.openxmlformats.org/officeDocument/2006/relationships/font" Target="fonts/HelveticaNeue-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26" Type="http://schemas.openxmlformats.org/officeDocument/2006/relationships/slide" Target="slides/slide19.xml"/><Relationship Id="rId25" Type="http://schemas.openxmlformats.org/officeDocument/2006/relationships/slide" Target="slides/slide18.xml"/><Relationship Id="rId28" Type="http://schemas.openxmlformats.org/officeDocument/2006/relationships/slide" Target="slides/slide21.xml"/><Relationship Id="rId27" Type="http://schemas.openxmlformats.org/officeDocument/2006/relationships/slide" Target="slides/slide20.xml"/><Relationship Id="rId5" Type="http://schemas.openxmlformats.org/officeDocument/2006/relationships/slideMaster" Target="slideMasters/slideMaster1.xml"/><Relationship Id="rId6" Type="http://schemas.openxmlformats.org/officeDocument/2006/relationships/slideMaster" Target="slideMasters/slideMaster2.xml"/><Relationship Id="rId29" Type="http://schemas.openxmlformats.org/officeDocument/2006/relationships/slide" Target="slides/slide22.xml"/><Relationship Id="rId7" Type="http://schemas.openxmlformats.org/officeDocument/2006/relationships/notesMaster" Target="notesMasters/notesMaster1.xml"/><Relationship Id="rId8" Type="http://schemas.openxmlformats.org/officeDocument/2006/relationships/slide" Target="slides/slide1.xml"/><Relationship Id="rId31" Type="http://schemas.openxmlformats.org/officeDocument/2006/relationships/slide" Target="slides/slide24.xml"/><Relationship Id="rId30" Type="http://schemas.openxmlformats.org/officeDocument/2006/relationships/slide" Target="slides/slide23.xml"/><Relationship Id="rId11" Type="http://schemas.openxmlformats.org/officeDocument/2006/relationships/slide" Target="slides/slide4.xml"/><Relationship Id="rId33" Type="http://schemas.openxmlformats.org/officeDocument/2006/relationships/slide" Target="slides/slide26.xml"/><Relationship Id="rId10" Type="http://schemas.openxmlformats.org/officeDocument/2006/relationships/slide" Target="slides/slide3.xml"/><Relationship Id="rId32" Type="http://schemas.openxmlformats.org/officeDocument/2006/relationships/slide" Target="slides/slide25.xml"/><Relationship Id="rId13" Type="http://schemas.openxmlformats.org/officeDocument/2006/relationships/slide" Target="slides/slide6.xml"/><Relationship Id="rId35" Type="http://schemas.openxmlformats.org/officeDocument/2006/relationships/slide" Target="slides/slide28.xml"/><Relationship Id="rId12" Type="http://schemas.openxmlformats.org/officeDocument/2006/relationships/slide" Target="slides/slide5.xml"/><Relationship Id="rId34" Type="http://schemas.openxmlformats.org/officeDocument/2006/relationships/slide" Target="slides/slide27.xml"/><Relationship Id="rId15" Type="http://schemas.openxmlformats.org/officeDocument/2006/relationships/slide" Target="slides/slide8.xml"/><Relationship Id="rId37" Type="http://schemas.openxmlformats.org/officeDocument/2006/relationships/slide" Target="slides/slide30.xml"/><Relationship Id="rId14" Type="http://schemas.openxmlformats.org/officeDocument/2006/relationships/slide" Target="slides/slide7.xml"/><Relationship Id="rId36" Type="http://schemas.openxmlformats.org/officeDocument/2006/relationships/slide" Target="slides/slide29.xml"/><Relationship Id="rId17" Type="http://schemas.openxmlformats.org/officeDocument/2006/relationships/slide" Target="slides/slide10.xml"/><Relationship Id="rId39" Type="http://schemas.openxmlformats.org/officeDocument/2006/relationships/font" Target="fonts/MerriweatherSans-regular.fntdata"/><Relationship Id="rId16" Type="http://schemas.openxmlformats.org/officeDocument/2006/relationships/slide" Target="slides/slide9.xml"/><Relationship Id="rId38" Type="http://schemas.openxmlformats.org/officeDocument/2006/relationships/slide" Target="slides/slide31.xml"/><Relationship Id="rId19" Type="http://schemas.openxmlformats.org/officeDocument/2006/relationships/slide" Target="slides/slide12.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044719" cy="465614"/>
          </a:xfrm>
          <a:prstGeom prst="rect">
            <a:avLst/>
          </a:prstGeom>
          <a:noFill/>
          <a:ln>
            <a:noFill/>
          </a:ln>
        </p:spPr>
        <p:txBody>
          <a:bodyPr anchorCtr="0" anchor="t" bIns="46675" lIns="93350" spcFirstLastPara="1" rIns="93350" wrap="square" tIns="46675">
            <a:noAutofit/>
          </a:bodyPr>
          <a:lstStyle>
            <a:lvl1pPr lvl="0" marR="0" rtl="0" algn="l">
              <a:spcBef>
                <a:spcPts val="0"/>
              </a:spcBef>
              <a:spcAft>
                <a:spcPts val="0"/>
              </a:spcAft>
              <a:buSzPts val="1400"/>
              <a:buNone/>
              <a:defRPr b="0" i="0" sz="1200" u="none" cap="none" strike="noStrike">
                <a:solidFill>
                  <a:schemeClr val="dk1"/>
                </a:solidFill>
                <a:latin typeface="Times"/>
                <a:ea typeface="Times"/>
                <a:cs typeface="Times"/>
                <a:sym typeface="Times"/>
              </a:defRPr>
            </a:lvl1pPr>
            <a:lvl2pPr lvl="1" marR="0" rtl="0" algn="r">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r">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r">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r">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981556" y="0"/>
            <a:ext cx="3044719" cy="465614"/>
          </a:xfrm>
          <a:prstGeom prst="rect">
            <a:avLst/>
          </a:prstGeom>
          <a:noFill/>
          <a:ln>
            <a:noFill/>
          </a:ln>
        </p:spPr>
        <p:txBody>
          <a:bodyPr anchorCtr="0" anchor="t" bIns="46675" lIns="93350" spcFirstLastPara="1" rIns="93350" wrap="square" tIns="46675">
            <a:noAutofit/>
          </a:bodyPr>
          <a:lstStyle>
            <a:lvl1pPr lvl="0" marR="0" rtl="0" algn="r">
              <a:spcBef>
                <a:spcPts val="0"/>
              </a:spcBef>
              <a:spcAft>
                <a:spcPts val="0"/>
              </a:spcAft>
              <a:buSzPts val="1400"/>
              <a:buNone/>
              <a:defRPr b="0" i="0" sz="1200" u="none" cap="none" strike="noStrike">
                <a:solidFill>
                  <a:schemeClr val="dk1"/>
                </a:solidFill>
                <a:latin typeface="Times"/>
                <a:ea typeface="Times"/>
                <a:cs typeface="Times"/>
                <a:sym typeface="Times"/>
              </a:defRPr>
            </a:lvl1pPr>
            <a:lvl2pPr lvl="1" marR="0" rtl="0" algn="r">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r">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r">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r">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1184275" y="698500"/>
            <a:ext cx="4657725" cy="34925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936837" y="4423331"/>
            <a:ext cx="5152602" cy="4190524"/>
          </a:xfrm>
          <a:prstGeom prst="rect">
            <a:avLst/>
          </a:prstGeom>
          <a:noFill/>
          <a:ln>
            <a:noFill/>
          </a:ln>
        </p:spPr>
        <p:txBody>
          <a:bodyPr anchorCtr="0" anchor="t" bIns="46675" lIns="93350" spcFirstLastPara="1" rIns="93350" wrap="square" tIns="46675">
            <a:noAutofit/>
          </a:bodyPr>
          <a:lstStyle>
            <a:lvl1pPr indent="-228600" lvl="0" marL="457200" marR="0" rtl="0" algn="l">
              <a:spcBef>
                <a:spcPts val="360"/>
              </a:spcBef>
              <a:spcAft>
                <a:spcPts val="0"/>
              </a:spcAft>
              <a:buSzPts val="1400"/>
              <a:buNone/>
              <a:defRPr b="0" i="0" sz="1200" u="none" cap="none" strike="noStrike">
                <a:solidFill>
                  <a:schemeClr val="dk1"/>
                </a:solidFill>
                <a:latin typeface="Times"/>
                <a:ea typeface="Times"/>
                <a:cs typeface="Times"/>
                <a:sym typeface="Times"/>
              </a:defRPr>
            </a:lvl1pPr>
            <a:lvl2pPr indent="-228600" lvl="1" marL="914400" marR="0" rtl="0" algn="l">
              <a:spcBef>
                <a:spcPts val="360"/>
              </a:spcBef>
              <a:spcAft>
                <a:spcPts val="0"/>
              </a:spcAft>
              <a:buSzPts val="1400"/>
              <a:buNone/>
              <a:defRPr b="0" i="0" sz="1200" u="none" cap="none" strike="noStrike">
                <a:solidFill>
                  <a:schemeClr val="dk1"/>
                </a:solidFill>
                <a:latin typeface="Times"/>
                <a:ea typeface="Times"/>
                <a:cs typeface="Times"/>
                <a:sym typeface="Times"/>
              </a:defRPr>
            </a:lvl2pPr>
            <a:lvl3pPr indent="-228600" lvl="2" marL="1371600" marR="0" rtl="0" algn="l">
              <a:spcBef>
                <a:spcPts val="360"/>
              </a:spcBef>
              <a:spcAft>
                <a:spcPts val="0"/>
              </a:spcAft>
              <a:buSzPts val="1400"/>
              <a:buNone/>
              <a:defRPr b="0" i="0" sz="1200" u="none" cap="none" strike="noStrike">
                <a:solidFill>
                  <a:schemeClr val="dk1"/>
                </a:solidFill>
                <a:latin typeface="Times"/>
                <a:ea typeface="Times"/>
                <a:cs typeface="Times"/>
                <a:sym typeface="Times"/>
              </a:defRPr>
            </a:lvl3pPr>
            <a:lvl4pPr indent="-228600" lvl="3" marL="1828800" marR="0" rtl="0" algn="l">
              <a:spcBef>
                <a:spcPts val="360"/>
              </a:spcBef>
              <a:spcAft>
                <a:spcPts val="0"/>
              </a:spcAft>
              <a:buSzPts val="1400"/>
              <a:buNone/>
              <a:defRPr b="0" i="0" sz="1200" u="none" cap="none" strike="noStrike">
                <a:solidFill>
                  <a:schemeClr val="dk1"/>
                </a:solidFill>
                <a:latin typeface="Times"/>
                <a:ea typeface="Times"/>
                <a:cs typeface="Times"/>
                <a:sym typeface="Times"/>
              </a:defRPr>
            </a:lvl4pPr>
            <a:lvl5pPr indent="-228600" lvl="4" marL="2286000" marR="0" rtl="0" algn="l">
              <a:spcBef>
                <a:spcPts val="360"/>
              </a:spcBef>
              <a:spcAft>
                <a:spcPts val="0"/>
              </a:spcAft>
              <a:buSzPts val="1400"/>
              <a:buNone/>
              <a:defRPr b="0" i="0" sz="1200" u="none" cap="none" strike="noStrike">
                <a:solidFill>
                  <a:schemeClr val="dk1"/>
                </a:solidFill>
                <a:latin typeface="Times"/>
                <a:ea typeface="Times"/>
                <a:cs typeface="Times"/>
                <a:sym typeface="Times"/>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846661"/>
            <a:ext cx="3044719" cy="465614"/>
          </a:xfrm>
          <a:prstGeom prst="rect">
            <a:avLst/>
          </a:prstGeom>
          <a:noFill/>
          <a:ln>
            <a:noFill/>
          </a:ln>
        </p:spPr>
        <p:txBody>
          <a:bodyPr anchorCtr="0" anchor="b" bIns="46675" lIns="93350" spcFirstLastPara="1" rIns="93350" wrap="square" tIns="46675">
            <a:noAutofit/>
          </a:bodyPr>
          <a:lstStyle>
            <a:lvl1pPr lvl="0" marR="0" rtl="0" algn="l">
              <a:spcBef>
                <a:spcPts val="0"/>
              </a:spcBef>
              <a:spcAft>
                <a:spcPts val="0"/>
              </a:spcAft>
              <a:buSzPts val="1400"/>
              <a:buNone/>
              <a:defRPr b="0" i="0" sz="1200" u="none" cap="none" strike="noStrike">
                <a:solidFill>
                  <a:schemeClr val="dk1"/>
                </a:solidFill>
                <a:latin typeface="Times"/>
                <a:ea typeface="Times"/>
                <a:cs typeface="Times"/>
                <a:sym typeface="Times"/>
              </a:defRPr>
            </a:lvl1pPr>
            <a:lvl2pPr lvl="1" marR="0" rtl="0" algn="r">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r">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r">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r">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981556" y="8846661"/>
            <a:ext cx="3044719" cy="465614"/>
          </a:xfrm>
          <a:prstGeom prst="rect">
            <a:avLst/>
          </a:prstGeom>
          <a:noFill/>
          <a:ln>
            <a:noFill/>
          </a:ln>
        </p:spPr>
        <p:txBody>
          <a:bodyPr anchorCtr="0" anchor="b" bIns="46675" lIns="93350" spcFirstLastPara="1" rIns="93350" wrap="square" tIns="46675">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Times"/>
                <a:ea typeface="Times"/>
                <a:cs typeface="Times"/>
                <a:sym typeface="Times"/>
              </a:rPr>
              <a:t>‹#›</a:t>
            </a:fld>
            <a:endParaRPr b="0" i="0" sz="1200" u="none" cap="none" strike="noStrike">
              <a:solidFill>
                <a:schemeClr val="dk1"/>
              </a:solidFill>
              <a:latin typeface="Times"/>
              <a:ea typeface="Times"/>
              <a:cs typeface="Times"/>
              <a:sym typeface="Times"/>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3448d531f55_1_86: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63" name="Google Shape;163;g3448d531f55_1_86:notes"/>
          <p:cNvSpPr txBox="1"/>
          <p:nvPr>
            <p:ph idx="1" type="body"/>
          </p:nvPr>
        </p:nvSpPr>
        <p:spPr>
          <a:xfrm>
            <a:off x="936837" y="4423331"/>
            <a:ext cx="5152500" cy="4190400"/>
          </a:xfrm>
          <a:prstGeom prst="rect">
            <a:avLst/>
          </a:prstGeom>
          <a:noFill/>
          <a:ln>
            <a:noFill/>
          </a:ln>
        </p:spPr>
        <p:txBody>
          <a:bodyPr anchorCtr="0" anchor="t" bIns="46675" lIns="93350" spcFirstLastPara="1" rIns="93350" wrap="square" tIns="46675">
            <a:noAutofit/>
          </a:bodyPr>
          <a:lstStyle/>
          <a:p>
            <a:pPr indent="0" lvl="0" marL="0" rtl="0" algn="l">
              <a:spcBef>
                <a:spcPts val="0"/>
              </a:spcBef>
              <a:spcAft>
                <a:spcPts val="0"/>
              </a:spcAft>
              <a:buNone/>
            </a:pPr>
            <a:r>
              <a:t/>
            </a:r>
            <a:endParaRPr/>
          </a:p>
        </p:txBody>
      </p:sp>
      <p:sp>
        <p:nvSpPr>
          <p:cNvPr id="164" name="Google Shape;164;g3448d531f55_1_86:notes"/>
          <p:cNvSpPr txBox="1"/>
          <p:nvPr>
            <p:ph idx="12" type="sldNum"/>
          </p:nvPr>
        </p:nvSpPr>
        <p:spPr>
          <a:xfrm>
            <a:off x="3981556" y="8846661"/>
            <a:ext cx="3044700" cy="465600"/>
          </a:xfrm>
          <a:prstGeom prst="rect">
            <a:avLst/>
          </a:prstGeom>
          <a:noFill/>
          <a:ln>
            <a:noFill/>
          </a:ln>
        </p:spPr>
        <p:txBody>
          <a:bodyPr anchorCtr="0" anchor="b" bIns="46675" lIns="93350" spcFirstLastPara="1" rIns="93350" wrap="square" tIns="46675">
            <a:noAutofit/>
          </a:bodyPr>
          <a:lstStyle/>
          <a:p>
            <a:pPr indent="0" lvl="0" marL="0" rtl="0" algn="r">
              <a:spcBef>
                <a:spcPts val="0"/>
              </a:spcBef>
              <a:spcAft>
                <a:spcPts val="0"/>
              </a:spcAft>
              <a:buNone/>
            </a:pPr>
            <a:fld id="{00000000-1234-1234-1234-123412341234}" type="slidenum">
              <a:rPr lang="en-US"/>
              <a:t>‹#›</a:t>
            </a:fld>
            <a:endParaRPr/>
          </a:p>
        </p:txBody>
      </p:sp>
      <p:sp>
        <p:nvSpPr>
          <p:cNvPr id="165" name="Google Shape;165;g3448d531f55_1_86:notes"/>
          <p:cNvSpPr/>
          <p:nvPr/>
        </p:nvSpPr>
        <p:spPr>
          <a:xfrm>
            <a:off x="-1745184" y="6280653"/>
            <a:ext cx="1756500" cy="2171700"/>
          </a:xfrm>
          <a:prstGeom prst="rect">
            <a:avLst/>
          </a:prstGeom>
          <a:noFill/>
          <a:ln>
            <a:noFill/>
          </a:ln>
        </p:spPr>
        <p:txBody>
          <a:bodyPr anchorCtr="0" anchor="t" bIns="46675" lIns="93350" spcFirstLastPara="1" rIns="93350" wrap="square" tIns="46675">
            <a:noAutofit/>
          </a:bodyPr>
          <a:lstStyle/>
          <a:p>
            <a:pPr indent="0" lvl="0" marL="0" marR="0" rtl="0" algn="r">
              <a:spcBef>
                <a:spcPts val="0"/>
              </a:spcBef>
              <a:spcAft>
                <a:spcPts val="0"/>
              </a:spcAft>
              <a:buNone/>
            </a:pPr>
            <a:r>
              <a:rPr lang="en-US" sz="2700">
                <a:solidFill>
                  <a:srgbClr val="000000"/>
                </a:solidFill>
                <a:latin typeface="Merriweather Sans"/>
                <a:ea typeface="Merriweather Sans"/>
                <a:cs typeface="Merriweather Sans"/>
                <a:sym typeface="Merriweather Sans"/>
              </a:rPr>
              <a:t>Maine Education Policy Research Institute</a:t>
            </a:r>
            <a:endParaRPr sz="1800">
              <a:solidFill>
                <a:schemeClr val="dk1"/>
              </a:solidFill>
              <a:latin typeface="Arial"/>
              <a:ea typeface="Arial"/>
              <a:cs typeface="Arial"/>
              <a:sym typeface="Arial"/>
            </a:endParaRPr>
          </a:p>
        </p:txBody>
      </p:sp>
      <p:sp>
        <p:nvSpPr>
          <p:cNvPr id="166" name="Google Shape;166;g3448d531f55_1_86:notes"/>
          <p:cNvSpPr txBox="1"/>
          <p:nvPr>
            <p:ph idx="3" type="hdr"/>
          </p:nvPr>
        </p:nvSpPr>
        <p:spPr>
          <a:xfrm>
            <a:off x="0" y="0"/>
            <a:ext cx="3044700" cy="465600"/>
          </a:xfrm>
          <a:prstGeom prst="rect">
            <a:avLst/>
          </a:prstGeom>
          <a:noFill/>
          <a:ln>
            <a:noFill/>
          </a:ln>
        </p:spPr>
        <p:txBody>
          <a:bodyPr anchorCtr="0" anchor="t" bIns="46675" lIns="93350" spcFirstLastPara="1" rIns="93350" wrap="square" tIns="46675">
            <a:noAutofit/>
          </a:bodyPr>
          <a:lstStyle/>
          <a:p>
            <a:pPr indent="0" lvl="0" marL="0" rtl="0" algn="l">
              <a:spcBef>
                <a:spcPts val="0"/>
              </a:spcBef>
              <a:spcAft>
                <a:spcPts val="0"/>
              </a:spcAft>
              <a:buNone/>
            </a:pPr>
            <a:r>
              <a:rPr lang="en-US"/>
              <a:t>MEPRI</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g3cbb3ba3ea7_0_140: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p:spPr>
      </p:sp>
      <p:sp>
        <p:nvSpPr>
          <p:cNvPr id="243" name="Google Shape;243;g3cbb3ba3ea7_0_140:notes"/>
          <p:cNvSpPr txBox="1"/>
          <p:nvPr>
            <p:ph idx="1" type="body"/>
          </p:nvPr>
        </p:nvSpPr>
        <p:spPr>
          <a:xfrm>
            <a:off x="936837" y="4423331"/>
            <a:ext cx="5152500" cy="4190400"/>
          </a:xfrm>
          <a:prstGeom prst="rect">
            <a:avLst/>
          </a:prstGeom>
        </p:spPr>
        <p:txBody>
          <a:bodyPr anchorCtr="0" anchor="t" bIns="46675" lIns="93350" spcFirstLastPara="1" rIns="93350" wrap="square" tIns="46675">
            <a:noAutofit/>
          </a:bodyPr>
          <a:lstStyle/>
          <a:p>
            <a:pPr indent="0" lvl="0" marL="0" rtl="0" algn="l">
              <a:spcBef>
                <a:spcPts val="360"/>
              </a:spcBef>
              <a:spcAft>
                <a:spcPts val="0"/>
              </a:spcAft>
              <a:buNone/>
            </a:pPr>
            <a:r>
              <a:t/>
            </a:r>
            <a:endParaRPr/>
          </a:p>
        </p:txBody>
      </p:sp>
      <p:sp>
        <p:nvSpPr>
          <p:cNvPr id="244" name="Google Shape;244;g3cbb3ba3ea7_0_140:notes"/>
          <p:cNvSpPr txBox="1"/>
          <p:nvPr>
            <p:ph idx="12" type="sldNum"/>
          </p:nvPr>
        </p:nvSpPr>
        <p:spPr>
          <a:xfrm>
            <a:off x="3981556" y="8846661"/>
            <a:ext cx="3044700" cy="465600"/>
          </a:xfrm>
          <a:prstGeom prst="rect">
            <a:avLst/>
          </a:prstGeom>
        </p:spPr>
        <p:txBody>
          <a:bodyPr anchorCtr="0" anchor="b" bIns="46675" lIns="93350" spcFirstLastPara="1" rIns="93350" wrap="square" tIns="466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g3cbb3ba3ea7_0_104: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p:spPr>
      </p:sp>
      <p:sp>
        <p:nvSpPr>
          <p:cNvPr id="251" name="Google Shape;251;g3cbb3ba3ea7_0_104:notes"/>
          <p:cNvSpPr txBox="1"/>
          <p:nvPr>
            <p:ph idx="1" type="body"/>
          </p:nvPr>
        </p:nvSpPr>
        <p:spPr>
          <a:xfrm>
            <a:off x="936837" y="4423331"/>
            <a:ext cx="5152500" cy="4190400"/>
          </a:xfrm>
          <a:prstGeom prst="rect">
            <a:avLst/>
          </a:prstGeom>
        </p:spPr>
        <p:txBody>
          <a:bodyPr anchorCtr="0" anchor="t" bIns="46675" lIns="93350" spcFirstLastPara="1" rIns="93350" wrap="square" tIns="46675">
            <a:noAutofit/>
          </a:bodyPr>
          <a:lstStyle/>
          <a:p>
            <a:pPr indent="0" lvl="0" marL="0" rtl="0" algn="l">
              <a:spcBef>
                <a:spcPts val="360"/>
              </a:spcBef>
              <a:spcAft>
                <a:spcPts val="0"/>
              </a:spcAft>
              <a:buNone/>
            </a:pPr>
            <a:r>
              <a:t/>
            </a:r>
            <a:endParaRPr/>
          </a:p>
        </p:txBody>
      </p:sp>
      <p:sp>
        <p:nvSpPr>
          <p:cNvPr id="252" name="Google Shape;252;g3cbb3ba3ea7_0_104:notes"/>
          <p:cNvSpPr txBox="1"/>
          <p:nvPr>
            <p:ph idx="12" type="sldNum"/>
          </p:nvPr>
        </p:nvSpPr>
        <p:spPr>
          <a:xfrm>
            <a:off x="3981556" y="8846661"/>
            <a:ext cx="3044700" cy="465600"/>
          </a:xfrm>
          <a:prstGeom prst="rect">
            <a:avLst/>
          </a:prstGeom>
        </p:spPr>
        <p:txBody>
          <a:bodyPr anchorCtr="0" anchor="b" bIns="46675" lIns="93350" spcFirstLastPara="1" rIns="93350" wrap="square" tIns="466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g3cbb3ba3ea7_0_147: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p:spPr>
      </p:sp>
      <p:sp>
        <p:nvSpPr>
          <p:cNvPr id="259" name="Google Shape;259;g3cbb3ba3ea7_0_147:notes"/>
          <p:cNvSpPr txBox="1"/>
          <p:nvPr>
            <p:ph idx="1" type="body"/>
          </p:nvPr>
        </p:nvSpPr>
        <p:spPr>
          <a:xfrm>
            <a:off x="936837" y="4423331"/>
            <a:ext cx="5152500" cy="4190400"/>
          </a:xfrm>
          <a:prstGeom prst="rect">
            <a:avLst/>
          </a:prstGeom>
        </p:spPr>
        <p:txBody>
          <a:bodyPr anchorCtr="0" anchor="t" bIns="46675" lIns="93350" spcFirstLastPara="1" rIns="93350" wrap="square" tIns="46675">
            <a:noAutofit/>
          </a:bodyPr>
          <a:lstStyle/>
          <a:p>
            <a:pPr indent="0" lvl="0" marL="0" rtl="0" algn="l">
              <a:spcBef>
                <a:spcPts val="360"/>
              </a:spcBef>
              <a:spcAft>
                <a:spcPts val="0"/>
              </a:spcAft>
              <a:buNone/>
            </a:pPr>
            <a:r>
              <a:t/>
            </a:r>
            <a:endParaRPr/>
          </a:p>
        </p:txBody>
      </p:sp>
      <p:sp>
        <p:nvSpPr>
          <p:cNvPr id="260" name="Google Shape;260;g3cbb3ba3ea7_0_147:notes"/>
          <p:cNvSpPr txBox="1"/>
          <p:nvPr>
            <p:ph idx="12" type="sldNum"/>
          </p:nvPr>
        </p:nvSpPr>
        <p:spPr>
          <a:xfrm>
            <a:off x="3981556" y="8846661"/>
            <a:ext cx="3044700" cy="465600"/>
          </a:xfrm>
          <a:prstGeom prst="rect">
            <a:avLst/>
          </a:prstGeom>
        </p:spPr>
        <p:txBody>
          <a:bodyPr anchorCtr="0" anchor="b" bIns="46675" lIns="93350" spcFirstLastPara="1" rIns="93350" wrap="square" tIns="466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5" name="Shape 265"/>
        <p:cNvGrpSpPr/>
        <p:nvPr/>
      </p:nvGrpSpPr>
      <p:grpSpPr>
        <a:xfrm>
          <a:off x="0" y="0"/>
          <a:ext cx="0" cy="0"/>
          <a:chOff x="0" y="0"/>
          <a:chExt cx="0" cy="0"/>
        </a:xfrm>
      </p:grpSpPr>
      <p:sp>
        <p:nvSpPr>
          <p:cNvPr id="266" name="Google Shape;266;g3cbb3ba3ea7_0_111: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p:spPr>
      </p:sp>
      <p:sp>
        <p:nvSpPr>
          <p:cNvPr id="267" name="Google Shape;267;g3cbb3ba3ea7_0_111:notes"/>
          <p:cNvSpPr txBox="1"/>
          <p:nvPr>
            <p:ph idx="1" type="body"/>
          </p:nvPr>
        </p:nvSpPr>
        <p:spPr>
          <a:xfrm>
            <a:off x="936837" y="4423331"/>
            <a:ext cx="5152500" cy="4190400"/>
          </a:xfrm>
          <a:prstGeom prst="rect">
            <a:avLst/>
          </a:prstGeom>
        </p:spPr>
        <p:txBody>
          <a:bodyPr anchorCtr="0" anchor="t" bIns="46675" lIns="93350" spcFirstLastPara="1" rIns="93350" wrap="square" tIns="46675">
            <a:noAutofit/>
          </a:bodyPr>
          <a:lstStyle/>
          <a:p>
            <a:pPr indent="0" lvl="0" marL="0" rtl="0" algn="l">
              <a:spcBef>
                <a:spcPts val="360"/>
              </a:spcBef>
              <a:spcAft>
                <a:spcPts val="0"/>
              </a:spcAft>
              <a:buNone/>
            </a:pPr>
            <a:r>
              <a:t/>
            </a:r>
            <a:endParaRPr/>
          </a:p>
        </p:txBody>
      </p:sp>
      <p:sp>
        <p:nvSpPr>
          <p:cNvPr id="268" name="Google Shape;268;g3cbb3ba3ea7_0_111:notes"/>
          <p:cNvSpPr txBox="1"/>
          <p:nvPr>
            <p:ph idx="12" type="sldNum"/>
          </p:nvPr>
        </p:nvSpPr>
        <p:spPr>
          <a:xfrm>
            <a:off x="3981556" y="8846661"/>
            <a:ext cx="3044700" cy="465600"/>
          </a:xfrm>
          <a:prstGeom prst="rect">
            <a:avLst/>
          </a:prstGeom>
        </p:spPr>
        <p:txBody>
          <a:bodyPr anchorCtr="0" anchor="b" bIns="46675" lIns="93350" spcFirstLastPara="1" rIns="93350" wrap="square" tIns="466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g3cbb3ba3ea7_0_155: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p:spPr>
      </p:sp>
      <p:sp>
        <p:nvSpPr>
          <p:cNvPr id="275" name="Google Shape;275;g3cbb3ba3ea7_0_155:notes"/>
          <p:cNvSpPr txBox="1"/>
          <p:nvPr>
            <p:ph idx="1" type="body"/>
          </p:nvPr>
        </p:nvSpPr>
        <p:spPr>
          <a:xfrm>
            <a:off x="936837" y="4423331"/>
            <a:ext cx="5152500" cy="4190400"/>
          </a:xfrm>
          <a:prstGeom prst="rect">
            <a:avLst/>
          </a:prstGeom>
        </p:spPr>
        <p:txBody>
          <a:bodyPr anchorCtr="0" anchor="t" bIns="46675" lIns="93350" spcFirstLastPara="1" rIns="93350" wrap="square" tIns="46675">
            <a:noAutofit/>
          </a:bodyPr>
          <a:lstStyle/>
          <a:p>
            <a:pPr indent="0" lvl="0" marL="0" rtl="0" algn="l">
              <a:spcBef>
                <a:spcPts val="360"/>
              </a:spcBef>
              <a:spcAft>
                <a:spcPts val="0"/>
              </a:spcAft>
              <a:buNone/>
            </a:pPr>
            <a:r>
              <a:t/>
            </a:r>
            <a:endParaRPr/>
          </a:p>
        </p:txBody>
      </p:sp>
      <p:sp>
        <p:nvSpPr>
          <p:cNvPr id="276" name="Google Shape;276;g3cbb3ba3ea7_0_155:notes"/>
          <p:cNvSpPr txBox="1"/>
          <p:nvPr>
            <p:ph idx="12" type="sldNum"/>
          </p:nvPr>
        </p:nvSpPr>
        <p:spPr>
          <a:xfrm>
            <a:off x="3981556" y="8846661"/>
            <a:ext cx="3044700" cy="465600"/>
          </a:xfrm>
          <a:prstGeom prst="rect">
            <a:avLst/>
          </a:prstGeom>
        </p:spPr>
        <p:txBody>
          <a:bodyPr anchorCtr="0" anchor="b" bIns="46675" lIns="93350" spcFirstLastPara="1" rIns="93350" wrap="square" tIns="466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g3cbb3ba3ea7_0_162: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p:spPr>
      </p:sp>
      <p:sp>
        <p:nvSpPr>
          <p:cNvPr id="283" name="Google Shape;283;g3cbb3ba3ea7_0_162:notes"/>
          <p:cNvSpPr txBox="1"/>
          <p:nvPr>
            <p:ph idx="1" type="body"/>
          </p:nvPr>
        </p:nvSpPr>
        <p:spPr>
          <a:xfrm>
            <a:off x="936837" y="4423331"/>
            <a:ext cx="5152500" cy="4190400"/>
          </a:xfrm>
          <a:prstGeom prst="rect">
            <a:avLst/>
          </a:prstGeom>
        </p:spPr>
        <p:txBody>
          <a:bodyPr anchorCtr="0" anchor="t" bIns="46675" lIns="93350" spcFirstLastPara="1" rIns="93350" wrap="square" tIns="46675">
            <a:noAutofit/>
          </a:bodyPr>
          <a:lstStyle/>
          <a:p>
            <a:pPr indent="0" lvl="0" marL="0" rtl="0" algn="l">
              <a:spcBef>
                <a:spcPts val="360"/>
              </a:spcBef>
              <a:spcAft>
                <a:spcPts val="0"/>
              </a:spcAft>
              <a:buNone/>
            </a:pPr>
            <a:r>
              <a:t/>
            </a:r>
            <a:endParaRPr/>
          </a:p>
        </p:txBody>
      </p:sp>
      <p:sp>
        <p:nvSpPr>
          <p:cNvPr id="284" name="Google Shape;284;g3cbb3ba3ea7_0_162:notes"/>
          <p:cNvSpPr txBox="1"/>
          <p:nvPr>
            <p:ph idx="12" type="sldNum"/>
          </p:nvPr>
        </p:nvSpPr>
        <p:spPr>
          <a:xfrm>
            <a:off x="3981556" y="8846661"/>
            <a:ext cx="3044700" cy="465600"/>
          </a:xfrm>
          <a:prstGeom prst="rect">
            <a:avLst/>
          </a:prstGeom>
        </p:spPr>
        <p:txBody>
          <a:bodyPr anchorCtr="0" anchor="b" bIns="46675" lIns="93350" spcFirstLastPara="1" rIns="93350" wrap="square" tIns="466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9" name="Shape 289"/>
        <p:cNvGrpSpPr/>
        <p:nvPr/>
      </p:nvGrpSpPr>
      <p:grpSpPr>
        <a:xfrm>
          <a:off x="0" y="0"/>
          <a:ext cx="0" cy="0"/>
          <a:chOff x="0" y="0"/>
          <a:chExt cx="0" cy="0"/>
        </a:xfrm>
      </p:grpSpPr>
      <p:sp>
        <p:nvSpPr>
          <p:cNvPr id="290" name="Google Shape;290;g3cbb3ba3ea7_0_169: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p:spPr>
      </p:sp>
      <p:sp>
        <p:nvSpPr>
          <p:cNvPr id="291" name="Google Shape;291;g3cbb3ba3ea7_0_169:notes"/>
          <p:cNvSpPr txBox="1"/>
          <p:nvPr>
            <p:ph idx="1" type="body"/>
          </p:nvPr>
        </p:nvSpPr>
        <p:spPr>
          <a:xfrm>
            <a:off x="936837" y="4423331"/>
            <a:ext cx="5152500" cy="4190400"/>
          </a:xfrm>
          <a:prstGeom prst="rect">
            <a:avLst/>
          </a:prstGeom>
        </p:spPr>
        <p:txBody>
          <a:bodyPr anchorCtr="0" anchor="t" bIns="46675" lIns="93350" spcFirstLastPara="1" rIns="93350" wrap="square" tIns="46675">
            <a:noAutofit/>
          </a:bodyPr>
          <a:lstStyle/>
          <a:p>
            <a:pPr indent="0" lvl="0" marL="0" rtl="0" algn="l">
              <a:spcBef>
                <a:spcPts val="360"/>
              </a:spcBef>
              <a:spcAft>
                <a:spcPts val="0"/>
              </a:spcAft>
              <a:buNone/>
            </a:pPr>
            <a:r>
              <a:t/>
            </a:r>
            <a:endParaRPr/>
          </a:p>
        </p:txBody>
      </p:sp>
      <p:sp>
        <p:nvSpPr>
          <p:cNvPr id="292" name="Google Shape;292;g3cbb3ba3ea7_0_169:notes"/>
          <p:cNvSpPr txBox="1"/>
          <p:nvPr>
            <p:ph idx="12" type="sldNum"/>
          </p:nvPr>
        </p:nvSpPr>
        <p:spPr>
          <a:xfrm>
            <a:off x="3981556" y="8846661"/>
            <a:ext cx="3044700" cy="465600"/>
          </a:xfrm>
          <a:prstGeom prst="rect">
            <a:avLst/>
          </a:prstGeom>
        </p:spPr>
        <p:txBody>
          <a:bodyPr anchorCtr="0" anchor="b" bIns="46675" lIns="93350" spcFirstLastPara="1" rIns="93350" wrap="square" tIns="466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7" name="Shape 297"/>
        <p:cNvGrpSpPr/>
        <p:nvPr/>
      </p:nvGrpSpPr>
      <p:grpSpPr>
        <a:xfrm>
          <a:off x="0" y="0"/>
          <a:ext cx="0" cy="0"/>
          <a:chOff x="0" y="0"/>
          <a:chExt cx="0" cy="0"/>
        </a:xfrm>
      </p:grpSpPr>
      <p:sp>
        <p:nvSpPr>
          <p:cNvPr id="298" name="Google Shape;298;g3cbb3ba3ea7_0_118: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p:spPr>
      </p:sp>
      <p:sp>
        <p:nvSpPr>
          <p:cNvPr id="299" name="Google Shape;299;g3cbb3ba3ea7_0_118:notes"/>
          <p:cNvSpPr txBox="1"/>
          <p:nvPr>
            <p:ph idx="1" type="body"/>
          </p:nvPr>
        </p:nvSpPr>
        <p:spPr>
          <a:xfrm>
            <a:off x="936837" y="4423331"/>
            <a:ext cx="5152500" cy="4190400"/>
          </a:xfrm>
          <a:prstGeom prst="rect">
            <a:avLst/>
          </a:prstGeom>
        </p:spPr>
        <p:txBody>
          <a:bodyPr anchorCtr="0" anchor="t" bIns="46675" lIns="93350" spcFirstLastPara="1" rIns="93350" wrap="square" tIns="46675">
            <a:noAutofit/>
          </a:bodyPr>
          <a:lstStyle/>
          <a:p>
            <a:pPr indent="0" lvl="0" marL="0" rtl="0" algn="l">
              <a:spcBef>
                <a:spcPts val="360"/>
              </a:spcBef>
              <a:spcAft>
                <a:spcPts val="0"/>
              </a:spcAft>
              <a:buNone/>
            </a:pPr>
            <a:r>
              <a:t/>
            </a:r>
            <a:endParaRPr/>
          </a:p>
        </p:txBody>
      </p:sp>
      <p:sp>
        <p:nvSpPr>
          <p:cNvPr id="300" name="Google Shape;300;g3cbb3ba3ea7_0_118:notes"/>
          <p:cNvSpPr txBox="1"/>
          <p:nvPr>
            <p:ph idx="12" type="sldNum"/>
          </p:nvPr>
        </p:nvSpPr>
        <p:spPr>
          <a:xfrm>
            <a:off x="3981556" y="8846661"/>
            <a:ext cx="3044700" cy="465600"/>
          </a:xfrm>
          <a:prstGeom prst="rect">
            <a:avLst/>
          </a:prstGeom>
        </p:spPr>
        <p:txBody>
          <a:bodyPr anchorCtr="0" anchor="b" bIns="46675" lIns="93350" spcFirstLastPara="1" rIns="93350" wrap="square" tIns="466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5" name="Shape 305"/>
        <p:cNvGrpSpPr/>
        <p:nvPr/>
      </p:nvGrpSpPr>
      <p:grpSpPr>
        <a:xfrm>
          <a:off x="0" y="0"/>
          <a:ext cx="0" cy="0"/>
          <a:chOff x="0" y="0"/>
          <a:chExt cx="0" cy="0"/>
        </a:xfrm>
      </p:grpSpPr>
      <p:sp>
        <p:nvSpPr>
          <p:cNvPr id="306" name="Google Shape;306;g3cbb3ba3ea7_0_176: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p:spPr>
      </p:sp>
      <p:sp>
        <p:nvSpPr>
          <p:cNvPr id="307" name="Google Shape;307;g3cbb3ba3ea7_0_176:notes"/>
          <p:cNvSpPr txBox="1"/>
          <p:nvPr>
            <p:ph idx="1" type="body"/>
          </p:nvPr>
        </p:nvSpPr>
        <p:spPr>
          <a:xfrm>
            <a:off x="936837" y="4423331"/>
            <a:ext cx="5152500" cy="4190400"/>
          </a:xfrm>
          <a:prstGeom prst="rect">
            <a:avLst/>
          </a:prstGeom>
        </p:spPr>
        <p:txBody>
          <a:bodyPr anchorCtr="0" anchor="t" bIns="46675" lIns="93350" spcFirstLastPara="1" rIns="93350" wrap="square" tIns="46675">
            <a:noAutofit/>
          </a:bodyPr>
          <a:lstStyle/>
          <a:p>
            <a:pPr indent="0" lvl="0" marL="0" rtl="0" algn="l">
              <a:spcBef>
                <a:spcPts val="360"/>
              </a:spcBef>
              <a:spcAft>
                <a:spcPts val="0"/>
              </a:spcAft>
              <a:buNone/>
            </a:pPr>
            <a:r>
              <a:t/>
            </a:r>
            <a:endParaRPr/>
          </a:p>
        </p:txBody>
      </p:sp>
      <p:sp>
        <p:nvSpPr>
          <p:cNvPr id="308" name="Google Shape;308;g3cbb3ba3ea7_0_176:notes"/>
          <p:cNvSpPr txBox="1"/>
          <p:nvPr>
            <p:ph idx="12" type="sldNum"/>
          </p:nvPr>
        </p:nvSpPr>
        <p:spPr>
          <a:xfrm>
            <a:off x="3981556" y="8846661"/>
            <a:ext cx="3044700" cy="465600"/>
          </a:xfrm>
          <a:prstGeom prst="rect">
            <a:avLst/>
          </a:prstGeom>
        </p:spPr>
        <p:txBody>
          <a:bodyPr anchorCtr="0" anchor="b" bIns="46675" lIns="93350" spcFirstLastPara="1" rIns="93350" wrap="square" tIns="466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3" name="Shape 313"/>
        <p:cNvGrpSpPr/>
        <p:nvPr/>
      </p:nvGrpSpPr>
      <p:grpSpPr>
        <a:xfrm>
          <a:off x="0" y="0"/>
          <a:ext cx="0" cy="0"/>
          <a:chOff x="0" y="0"/>
          <a:chExt cx="0" cy="0"/>
        </a:xfrm>
      </p:grpSpPr>
      <p:sp>
        <p:nvSpPr>
          <p:cNvPr id="314" name="Google Shape;314;g3cbb3ba3ea7_0_190: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p:spPr>
      </p:sp>
      <p:sp>
        <p:nvSpPr>
          <p:cNvPr id="315" name="Google Shape;315;g3cbb3ba3ea7_0_190:notes"/>
          <p:cNvSpPr txBox="1"/>
          <p:nvPr>
            <p:ph idx="1" type="body"/>
          </p:nvPr>
        </p:nvSpPr>
        <p:spPr>
          <a:xfrm>
            <a:off x="936837" y="4423331"/>
            <a:ext cx="5152500" cy="4190400"/>
          </a:xfrm>
          <a:prstGeom prst="rect">
            <a:avLst/>
          </a:prstGeom>
        </p:spPr>
        <p:txBody>
          <a:bodyPr anchorCtr="0" anchor="t" bIns="46675" lIns="93350" spcFirstLastPara="1" rIns="93350" wrap="square" tIns="46675">
            <a:noAutofit/>
          </a:bodyPr>
          <a:lstStyle/>
          <a:p>
            <a:pPr indent="0" lvl="0" marL="0" rtl="0" algn="l">
              <a:spcBef>
                <a:spcPts val="360"/>
              </a:spcBef>
              <a:spcAft>
                <a:spcPts val="0"/>
              </a:spcAft>
              <a:buNone/>
            </a:pPr>
            <a:r>
              <a:t/>
            </a:r>
            <a:endParaRPr/>
          </a:p>
        </p:txBody>
      </p:sp>
      <p:sp>
        <p:nvSpPr>
          <p:cNvPr id="316" name="Google Shape;316;g3cbb3ba3ea7_0_190:notes"/>
          <p:cNvSpPr txBox="1"/>
          <p:nvPr>
            <p:ph idx="12" type="sldNum"/>
          </p:nvPr>
        </p:nvSpPr>
        <p:spPr>
          <a:xfrm>
            <a:off x="3981556" y="8846661"/>
            <a:ext cx="3044700" cy="465600"/>
          </a:xfrm>
          <a:prstGeom prst="rect">
            <a:avLst/>
          </a:prstGeom>
        </p:spPr>
        <p:txBody>
          <a:bodyPr anchorCtr="0" anchor="b" bIns="46675" lIns="93350" spcFirstLastPara="1" rIns="93350" wrap="square" tIns="466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3448d531f55_1_172: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74" name="Google Shape;174;g3448d531f55_1_172:notes"/>
          <p:cNvSpPr txBox="1"/>
          <p:nvPr>
            <p:ph idx="1" type="body"/>
          </p:nvPr>
        </p:nvSpPr>
        <p:spPr>
          <a:xfrm>
            <a:off x="936837" y="4423331"/>
            <a:ext cx="5152500" cy="4190400"/>
          </a:xfrm>
          <a:prstGeom prst="rect">
            <a:avLst/>
          </a:prstGeom>
          <a:noFill/>
          <a:ln>
            <a:noFill/>
          </a:ln>
        </p:spPr>
        <p:txBody>
          <a:bodyPr anchorCtr="0" anchor="t" bIns="46675" lIns="93350" spcFirstLastPara="1" rIns="93350" wrap="square" tIns="46675">
            <a:noAutofit/>
          </a:bodyPr>
          <a:lstStyle/>
          <a:p>
            <a:pPr indent="0" lvl="0" marL="0" rtl="0" algn="l">
              <a:spcBef>
                <a:spcPts val="0"/>
              </a:spcBef>
              <a:spcAft>
                <a:spcPts val="0"/>
              </a:spcAft>
              <a:buNone/>
            </a:pPr>
            <a:r>
              <a:t/>
            </a:r>
            <a:endParaRPr/>
          </a:p>
        </p:txBody>
      </p:sp>
      <p:sp>
        <p:nvSpPr>
          <p:cNvPr id="175" name="Google Shape;175;g3448d531f55_1_172:notes"/>
          <p:cNvSpPr txBox="1"/>
          <p:nvPr>
            <p:ph idx="3" type="hdr"/>
          </p:nvPr>
        </p:nvSpPr>
        <p:spPr>
          <a:xfrm>
            <a:off x="0" y="0"/>
            <a:ext cx="3044700" cy="465600"/>
          </a:xfrm>
          <a:prstGeom prst="rect">
            <a:avLst/>
          </a:prstGeom>
          <a:noFill/>
          <a:ln>
            <a:noFill/>
          </a:ln>
        </p:spPr>
        <p:txBody>
          <a:bodyPr anchorCtr="0" anchor="t" bIns="46675" lIns="93350" spcFirstLastPara="1" rIns="93350" wrap="square" tIns="46675">
            <a:noAutofit/>
          </a:bodyPr>
          <a:lstStyle/>
          <a:p>
            <a:pPr indent="0" lvl="0" marL="0" rtl="0" algn="l">
              <a:spcBef>
                <a:spcPts val="0"/>
              </a:spcBef>
              <a:spcAft>
                <a:spcPts val="0"/>
              </a:spcAft>
              <a:buNone/>
            </a:pPr>
            <a:r>
              <a:rPr lang="en-US"/>
              <a:t>MEPRI</a:t>
            </a:r>
            <a:endParaRPr/>
          </a:p>
        </p:txBody>
      </p:sp>
      <p:sp>
        <p:nvSpPr>
          <p:cNvPr id="176" name="Google Shape;176;g3448d531f55_1_172:notes"/>
          <p:cNvSpPr txBox="1"/>
          <p:nvPr>
            <p:ph idx="12" type="sldNum"/>
          </p:nvPr>
        </p:nvSpPr>
        <p:spPr>
          <a:xfrm>
            <a:off x="3981556" y="8846661"/>
            <a:ext cx="3044700" cy="465600"/>
          </a:xfrm>
          <a:prstGeom prst="rect">
            <a:avLst/>
          </a:prstGeom>
          <a:noFill/>
          <a:ln>
            <a:noFill/>
          </a:ln>
        </p:spPr>
        <p:txBody>
          <a:bodyPr anchorCtr="0" anchor="b" bIns="46675" lIns="93350" spcFirstLastPara="1" rIns="93350" wrap="square" tIns="466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1" name="Shape 321"/>
        <p:cNvGrpSpPr/>
        <p:nvPr/>
      </p:nvGrpSpPr>
      <p:grpSpPr>
        <a:xfrm>
          <a:off x="0" y="0"/>
          <a:ext cx="0" cy="0"/>
          <a:chOff x="0" y="0"/>
          <a:chExt cx="0" cy="0"/>
        </a:xfrm>
      </p:grpSpPr>
      <p:sp>
        <p:nvSpPr>
          <p:cNvPr id="322" name="Google Shape;322;g3cbb3ba3ea7_0_183: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p:spPr>
      </p:sp>
      <p:sp>
        <p:nvSpPr>
          <p:cNvPr id="323" name="Google Shape;323;g3cbb3ba3ea7_0_183:notes"/>
          <p:cNvSpPr txBox="1"/>
          <p:nvPr>
            <p:ph idx="1" type="body"/>
          </p:nvPr>
        </p:nvSpPr>
        <p:spPr>
          <a:xfrm>
            <a:off x="936837" y="4423331"/>
            <a:ext cx="5152500" cy="4190400"/>
          </a:xfrm>
          <a:prstGeom prst="rect">
            <a:avLst/>
          </a:prstGeom>
        </p:spPr>
        <p:txBody>
          <a:bodyPr anchorCtr="0" anchor="t" bIns="46675" lIns="93350" spcFirstLastPara="1" rIns="93350" wrap="square" tIns="46675">
            <a:noAutofit/>
          </a:bodyPr>
          <a:lstStyle/>
          <a:p>
            <a:pPr indent="0" lvl="0" marL="0" rtl="0" algn="l">
              <a:spcBef>
                <a:spcPts val="360"/>
              </a:spcBef>
              <a:spcAft>
                <a:spcPts val="0"/>
              </a:spcAft>
              <a:buNone/>
            </a:pPr>
            <a:r>
              <a:t/>
            </a:r>
            <a:endParaRPr/>
          </a:p>
        </p:txBody>
      </p:sp>
      <p:sp>
        <p:nvSpPr>
          <p:cNvPr id="324" name="Google Shape;324;g3cbb3ba3ea7_0_183:notes"/>
          <p:cNvSpPr txBox="1"/>
          <p:nvPr>
            <p:ph idx="12" type="sldNum"/>
          </p:nvPr>
        </p:nvSpPr>
        <p:spPr>
          <a:xfrm>
            <a:off x="3981556" y="8846661"/>
            <a:ext cx="3044700" cy="465600"/>
          </a:xfrm>
          <a:prstGeom prst="rect">
            <a:avLst/>
          </a:prstGeom>
        </p:spPr>
        <p:txBody>
          <a:bodyPr anchorCtr="0" anchor="b" bIns="46675" lIns="93350" spcFirstLastPara="1" rIns="93350" wrap="square" tIns="466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9" name="Shape 329"/>
        <p:cNvGrpSpPr/>
        <p:nvPr/>
      </p:nvGrpSpPr>
      <p:grpSpPr>
        <a:xfrm>
          <a:off x="0" y="0"/>
          <a:ext cx="0" cy="0"/>
          <a:chOff x="0" y="0"/>
          <a:chExt cx="0" cy="0"/>
        </a:xfrm>
      </p:grpSpPr>
      <p:sp>
        <p:nvSpPr>
          <p:cNvPr id="330" name="Google Shape;330;g3cbb3ba3ea7_0_197: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p:spPr>
      </p:sp>
      <p:sp>
        <p:nvSpPr>
          <p:cNvPr id="331" name="Google Shape;331;g3cbb3ba3ea7_0_197:notes"/>
          <p:cNvSpPr txBox="1"/>
          <p:nvPr>
            <p:ph idx="1" type="body"/>
          </p:nvPr>
        </p:nvSpPr>
        <p:spPr>
          <a:xfrm>
            <a:off x="936837" y="4423331"/>
            <a:ext cx="5152500" cy="4190400"/>
          </a:xfrm>
          <a:prstGeom prst="rect">
            <a:avLst/>
          </a:prstGeom>
        </p:spPr>
        <p:txBody>
          <a:bodyPr anchorCtr="0" anchor="t" bIns="46675" lIns="93350" spcFirstLastPara="1" rIns="93350" wrap="square" tIns="46675">
            <a:noAutofit/>
          </a:bodyPr>
          <a:lstStyle/>
          <a:p>
            <a:pPr indent="0" lvl="0" marL="0" rtl="0" algn="l">
              <a:spcBef>
                <a:spcPts val="360"/>
              </a:spcBef>
              <a:spcAft>
                <a:spcPts val="0"/>
              </a:spcAft>
              <a:buNone/>
            </a:pPr>
            <a:r>
              <a:t/>
            </a:r>
            <a:endParaRPr/>
          </a:p>
        </p:txBody>
      </p:sp>
      <p:sp>
        <p:nvSpPr>
          <p:cNvPr id="332" name="Google Shape;332;g3cbb3ba3ea7_0_197:notes"/>
          <p:cNvSpPr txBox="1"/>
          <p:nvPr>
            <p:ph idx="12" type="sldNum"/>
          </p:nvPr>
        </p:nvSpPr>
        <p:spPr>
          <a:xfrm>
            <a:off x="3981556" y="8846661"/>
            <a:ext cx="3044700" cy="465600"/>
          </a:xfrm>
          <a:prstGeom prst="rect">
            <a:avLst/>
          </a:prstGeom>
        </p:spPr>
        <p:txBody>
          <a:bodyPr anchorCtr="0" anchor="b" bIns="46675" lIns="93350" spcFirstLastPara="1" rIns="93350" wrap="square" tIns="466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7" name="Shape 337"/>
        <p:cNvGrpSpPr/>
        <p:nvPr/>
      </p:nvGrpSpPr>
      <p:grpSpPr>
        <a:xfrm>
          <a:off x="0" y="0"/>
          <a:ext cx="0" cy="0"/>
          <a:chOff x="0" y="0"/>
          <a:chExt cx="0" cy="0"/>
        </a:xfrm>
      </p:grpSpPr>
      <p:sp>
        <p:nvSpPr>
          <p:cNvPr id="338" name="Google Shape;338;g3448d531f55_1_302: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p:spPr>
      </p:sp>
      <p:sp>
        <p:nvSpPr>
          <p:cNvPr id="339" name="Google Shape;339;g3448d531f55_1_302:notes"/>
          <p:cNvSpPr txBox="1"/>
          <p:nvPr>
            <p:ph idx="1" type="body"/>
          </p:nvPr>
        </p:nvSpPr>
        <p:spPr>
          <a:xfrm>
            <a:off x="936837" y="4423331"/>
            <a:ext cx="5152500" cy="4190400"/>
          </a:xfrm>
          <a:prstGeom prst="rect">
            <a:avLst/>
          </a:prstGeom>
        </p:spPr>
        <p:txBody>
          <a:bodyPr anchorCtr="0" anchor="t" bIns="46675" lIns="93350" spcFirstLastPara="1" rIns="93350" wrap="square" tIns="46675">
            <a:noAutofit/>
          </a:bodyPr>
          <a:lstStyle/>
          <a:p>
            <a:pPr indent="0" lvl="0" marL="0" rtl="0" algn="l">
              <a:spcBef>
                <a:spcPts val="360"/>
              </a:spcBef>
              <a:spcAft>
                <a:spcPts val="0"/>
              </a:spcAft>
              <a:buNone/>
            </a:pPr>
            <a:r>
              <a:t/>
            </a:r>
            <a:endParaRPr/>
          </a:p>
        </p:txBody>
      </p:sp>
      <p:sp>
        <p:nvSpPr>
          <p:cNvPr id="340" name="Google Shape;340;g3448d531f55_1_302:notes"/>
          <p:cNvSpPr txBox="1"/>
          <p:nvPr>
            <p:ph idx="12" type="sldNum"/>
          </p:nvPr>
        </p:nvSpPr>
        <p:spPr>
          <a:xfrm>
            <a:off x="3981556" y="8846661"/>
            <a:ext cx="3044700" cy="465600"/>
          </a:xfrm>
          <a:prstGeom prst="rect">
            <a:avLst/>
          </a:prstGeom>
        </p:spPr>
        <p:txBody>
          <a:bodyPr anchorCtr="0" anchor="b" bIns="46675" lIns="93350" spcFirstLastPara="1" rIns="93350" wrap="square" tIns="466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5" name="Shape 345"/>
        <p:cNvGrpSpPr/>
        <p:nvPr/>
      </p:nvGrpSpPr>
      <p:grpSpPr>
        <a:xfrm>
          <a:off x="0" y="0"/>
          <a:ext cx="0" cy="0"/>
          <a:chOff x="0" y="0"/>
          <a:chExt cx="0" cy="0"/>
        </a:xfrm>
      </p:grpSpPr>
      <p:sp>
        <p:nvSpPr>
          <p:cNvPr id="346" name="Google Shape;346;g346991c8b0b_3_26: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p:spPr>
      </p:sp>
      <p:sp>
        <p:nvSpPr>
          <p:cNvPr id="347" name="Google Shape;347;g346991c8b0b_3_26:notes"/>
          <p:cNvSpPr txBox="1"/>
          <p:nvPr>
            <p:ph idx="1" type="body"/>
          </p:nvPr>
        </p:nvSpPr>
        <p:spPr>
          <a:xfrm>
            <a:off x="936837" y="4423331"/>
            <a:ext cx="5152500" cy="4190400"/>
          </a:xfrm>
          <a:prstGeom prst="rect">
            <a:avLst/>
          </a:prstGeom>
        </p:spPr>
        <p:txBody>
          <a:bodyPr anchorCtr="0" anchor="t" bIns="46675" lIns="93350" spcFirstLastPara="1" rIns="93350" wrap="square" tIns="46675">
            <a:noAutofit/>
          </a:bodyPr>
          <a:lstStyle/>
          <a:p>
            <a:pPr indent="0" lvl="0" marL="0" rtl="0" algn="l">
              <a:spcBef>
                <a:spcPts val="360"/>
              </a:spcBef>
              <a:spcAft>
                <a:spcPts val="0"/>
              </a:spcAft>
              <a:buNone/>
            </a:pPr>
            <a:r>
              <a:t/>
            </a:r>
            <a:endParaRPr/>
          </a:p>
        </p:txBody>
      </p:sp>
      <p:sp>
        <p:nvSpPr>
          <p:cNvPr id="348" name="Google Shape;348;g346991c8b0b_3_26:notes"/>
          <p:cNvSpPr txBox="1"/>
          <p:nvPr>
            <p:ph idx="12" type="sldNum"/>
          </p:nvPr>
        </p:nvSpPr>
        <p:spPr>
          <a:xfrm>
            <a:off x="3981556" y="8846661"/>
            <a:ext cx="3044700" cy="465600"/>
          </a:xfrm>
          <a:prstGeom prst="rect">
            <a:avLst/>
          </a:prstGeom>
        </p:spPr>
        <p:txBody>
          <a:bodyPr anchorCtr="0" anchor="b" bIns="46675" lIns="93350" spcFirstLastPara="1" rIns="93350" wrap="square" tIns="466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3" name="Shape 353"/>
        <p:cNvGrpSpPr/>
        <p:nvPr/>
      </p:nvGrpSpPr>
      <p:grpSpPr>
        <a:xfrm>
          <a:off x="0" y="0"/>
          <a:ext cx="0" cy="0"/>
          <a:chOff x="0" y="0"/>
          <a:chExt cx="0" cy="0"/>
        </a:xfrm>
      </p:grpSpPr>
      <p:sp>
        <p:nvSpPr>
          <p:cNvPr id="354" name="Google Shape;354;g3448d531f55_1_271: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p:spPr>
      </p:sp>
      <p:sp>
        <p:nvSpPr>
          <p:cNvPr id="355" name="Google Shape;355;g3448d531f55_1_271:notes"/>
          <p:cNvSpPr txBox="1"/>
          <p:nvPr>
            <p:ph idx="1" type="body"/>
          </p:nvPr>
        </p:nvSpPr>
        <p:spPr>
          <a:xfrm>
            <a:off x="936837" y="4423331"/>
            <a:ext cx="5152500" cy="4190400"/>
          </a:xfrm>
          <a:prstGeom prst="rect">
            <a:avLst/>
          </a:prstGeom>
        </p:spPr>
        <p:txBody>
          <a:bodyPr anchorCtr="0" anchor="t" bIns="46675" lIns="93350" spcFirstLastPara="1" rIns="93350" wrap="square" tIns="46675">
            <a:noAutofit/>
          </a:bodyPr>
          <a:lstStyle/>
          <a:p>
            <a:pPr indent="0" lvl="0" marL="0" rtl="0" algn="l">
              <a:spcBef>
                <a:spcPts val="360"/>
              </a:spcBef>
              <a:spcAft>
                <a:spcPts val="0"/>
              </a:spcAft>
              <a:buNone/>
            </a:pPr>
            <a:r>
              <a:rPr lang="en-US"/>
              <a:t>figure it out on your own approach is not acceptable. </a:t>
            </a:r>
            <a:endParaRPr/>
          </a:p>
        </p:txBody>
      </p:sp>
      <p:sp>
        <p:nvSpPr>
          <p:cNvPr id="356" name="Google Shape;356;g3448d531f55_1_271:notes"/>
          <p:cNvSpPr txBox="1"/>
          <p:nvPr>
            <p:ph idx="12" type="sldNum"/>
          </p:nvPr>
        </p:nvSpPr>
        <p:spPr>
          <a:xfrm>
            <a:off x="3981556" y="8846661"/>
            <a:ext cx="3044700" cy="465600"/>
          </a:xfrm>
          <a:prstGeom prst="rect">
            <a:avLst/>
          </a:prstGeom>
        </p:spPr>
        <p:txBody>
          <a:bodyPr anchorCtr="0" anchor="b" bIns="46675" lIns="93350" spcFirstLastPara="1" rIns="93350" wrap="square" tIns="466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1" name="Shape 361"/>
        <p:cNvGrpSpPr/>
        <p:nvPr/>
      </p:nvGrpSpPr>
      <p:grpSpPr>
        <a:xfrm>
          <a:off x="0" y="0"/>
          <a:ext cx="0" cy="0"/>
          <a:chOff x="0" y="0"/>
          <a:chExt cx="0" cy="0"/>
        </a:xfrm>
      </p:grpSpPr>
      <p:sp>
        <p:nvSpPr>
          <p:cNvPr id="362" name="Google Shape;362;p16:notes"/>
          <p:cNvSpPr txBox="1"/>
          <p:nvPr>
            <p:ph idx="1" type="body"/>
          </p:nvPr>
        </p:nvSpPr>
        <p:spPr>
          <a:xfrm>
            <a:off x="936837" y="4423331"/>
            <a:ext cx="5152602" cy="4190524"/>
          </a:xfrm>
          <a:prstGeom prst="rect">
            <a:avLst/>
          </a:prstGeom>
        </p:spPr>
        <p:txBody>
          <a:bodyPr anchorCtr="0" anchor="t" bIns="46675" lIns="93350" spcFirstLastPara="1" rIns="93350" wrap="square" tIns="46675">
            <a:noAutofit/>
          </a:bodyPr>
          <a:lstStyle/>
          <a:p>
            <a:pPr indent="0" lvl="0" marL="0" rtl="0" algn="l">
              <a:spcBef>
                <a:spcPts val="360"/>
              </a:spcBef>
              <a:spcAft>
                <a:spcPts val="0"/>
              </a:spcAft>
              <a:buNone/>
            </a:pPr>
            <a:r>
              <a:t/>
            </a:r>
            <a:endParaRPr/>
          </a:p>
        </p:txBody>
      </p:sp>
      <p:sp>
        <p:nvSpPr>
          <p:cNvPr id="363" name="Google Shape;363;p16:notes"/>
          <p:cNvSpPr/>
          <p:nvPr>
            <p:ph idx="2" type="sldImg"/>
          </p:nvPr>
        </p:nvSpPr>
        <p:spPr>
          <a:xfrm>
            <a:off x="1184275" y="698500"/>
            <a:ext cx="4657725"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g346991c8b0b_3_0: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p:spPr>
      </p:sp>
      <p:sp>
        <p:nvSpPr>
          <p:cNvPr id="372" name="Google Shape;372;g346991c8b0b_3_0:notes"/>
          <p:cNvSpPr txBox="1"/>
          <p:nvPr>
            <p:ph idx="1" type="body"/>
          </p:nvPr>
        </p:nvSpPr>
        <p:spPr>
          <a:xfrm>
            <a:off x="936837" y="4423331"/>
            <a:ext cx="5152500" cy="4190400"/>
          </a:xfrm>
          <a:prstGeom prst="rect">
            <a:avLst/>
          </a:prstGeom>
        </p:spPr>
        <p:txBody>
          <a:bodyPr anchorCtr="0" anchor="t" bIns="46675" lIns="93350" spcFirstLastPara="1" rIns="93350" wrap="square" tIns="46675">
            <a:noAutofit/>
          </a:bodyPr>
          <a:lstStyle/>
          <a:p>
            <a:pPr indent="0" lvl="0" marL="0" rtl="0" algn="l">
              <a:spcBef>
                <a:spcPts val="360"/>
              </a:spcBef>
              <a:spcAft>
                <a:spcPts val="0"/>
              </a:spcAft>
              <a:buNone/>
            </a:pPr>
            <a:r>
              <a:rPr lang="en-US"/>
              <a:t>See also part I per </a:t>
            </a:r>
            <a:r>
              <a:rPr lang="en-US"/>
              <a:t>pupil spending chart</a:t>
            </a:r>
            <a:endParaRPr/>
          </a:p>
        </p:txBody>
      </p:sp>
      <p:sp>
        <p:nvSpPr>
          <p:cNvPr id="373" name="Google Shape;373;g346991c8b0b_3_0:notes"/>
          <p:cNvSpPr txBox="1"/>
          <p:nvPr>
            <p:ph idx="12" type="sldNum"/>
          </p:nvPr>
        </p:nvSpPr>
        <p:spPr>
          <a:xfrm>
            <a:off x="3981556" y="8846661"/>
            <a:ext cx="3044700" cy="465600"/>
          </a:xfrm>
          <a:prstGeom prst="rect">
            <a:avLst/>
          </a:prstGeom>
        </p:spPr>
        <p:txBody>
          <a:bodyPr anchorCtr="0" anchor="b" bIns="46675" lIns="93350" spcFirstLastPara="1" rIns="93350" wrap="square" tIns="466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8" name="Shape 378"/>
        <p:cNvGrpSpPr/>
        <p:nvPr/>
      </p:nvGrpSpPr>
      <p:grpSpPr>
        <a:xfrm>
          <a:off x="0" y="0"/>
          <a:ext cx="0" cy="0"/>
          <a:chOff x="0" y="0"/>
          <a:chExt cx="0" cy="0"/>
        </a:xfrm>
      </p:grpSpPr>
      <p:sp>
        <p:nvSpPr>
          <p:cNvPr id="379" name="Google Shape;379;g346991c8b0b_3_33: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p:spPr>
      </p:sp>
      <p:sp>
        <p:nvSpPr>
          <p:cNvPr id="380" name="Google Shape;380;g346991c8b0b_3_33:notes"/>
          <p:cNvSpPr txBox="1"/>
          <p:nvPr>
            <p:ph idx="1" type="body"/>
          </p:nvPr>
        </p:nvSpPr>
        <p:spPr>
          <a:xfrm>
            <a:off x="936837" y="4423331"/>
            <a:ext cx="5152500" cy="4190400"/>
          </a:xfrm>
          <a:prstGeom prst="rect">
            <a:avLst/>
          </a:prstGeom>
        </p:spPr>
        <p:txBody>
          <a:bodyPr anchorCtr="0" anchor="t" bIns="46675" lIns="93350" spcFirstLastPara="1" rIns="93350" wrap="square" tIns="46675">
            <a:noAutofit/>
          </a:bodyPr>
          <a:lstStyle/>
          <a:p>
            <a:pPr indent="0" lvl="0" marL="0" rtl="0" algn="l">
              <a:spcBef>
                <a:spcPts val="360"/>
              </a:spcBef>
              <a:spcAft>
                <a:spcPts val="0"/>
              </a:spcAft>
              <a:buNone/>
            </a:pPr>
            <a:r>
              <a:t/>
            </a:r>
            <a:endParaRPr/>
          </a:p>
        </p:txBody>
      </p:sp>
      <p:sp>
        <p:nvSpPr>
          <p:cNvPr id="381" name="Google Shape;381;g346991c8b0b_3_33:notes"/>
          <p:cNvSpPr txBox="1"/>
          <p:nvPr>
            <p:ph idx="12" type="sldNum"/>
          </p:nvPr>
        </p:nvSpPr>
        <p:spPr>
          <a:xfrm>
            <a:off x="3981556" y="8846661"/>
            <a:ext cx="3044700" cy="465600"/>
          </a:xfrm>
          <a:prstGeom prst="rect">
            <a:avLst/>
          </a:prstGeom>
        </p:spPr>
        <p:txBody>
          <a:bodyPr anchorCtr="0" anchor="b" bIns="46675" lIns="93350" spcFirstLastPara="1" rIns="93350" wrap="square" tIns="466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6" name="Shape 386"/>
        <p:cNvGrpSpPr/>
        <p:nvPr/>
      </p:nvGrpSpPr>
      <p:grpSpPr>
        <a:xfrm>
          <a:off x="0" y="0"/>
          <a:ext cx="0" cy="0"/>
          <a:chOff x="0" y="0"/>
          <a:chExt cx="0" cy="0"/>
        </a:xfrm>
      </p:grpSpPr>
      <p:sp>
        <p:nvSpPr>
          <p:cNvPr id="387" name="Google Shape;387;g306381599f9_0_7: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388" name="Google Shape;388;g306381599f9_0_7:notes"/>
          <p:cNvSpPr txBox="1"/>
          <p:nvPr>
            <p:ph idx="1" type="body"/>
          </p:nvPr>
        </p:nvSpPr>
        <p:spPr>
          <a:xfrm>
            <a:off x="936837" y="4423331"/>
            <a:ext cx="5152500" cy="4190400"/>
          </a:xfrm>
          <a:prstGeom prst="rect">
            <a:avLst/>
          </a:prstGeom>
          <a:noFill/>
          <a:ln>
            <a:noFill/>
          </a:ln>
        </p:spPr>
        <p:txBody>
          <a:bodyPr anchorCtr="0" anchor="t" bIns="46675" lIns="93350" spcFirstLastPara="1" rIns="93350" wrap="square" tIns="46675">
            <a:noAutofit/>
          </a:bodyPr>
          <a:lstStyle/>
          <a:p>
            <a:pPr indent="0" lvl="0" marL="0" rtl="0" algn="l">
              <a:spcBef>
                <a:spcPts val="0"/>
              </a:spcBef>
              <a:spcAft>
                <a:spcPts val="0"/>
              </a:spcAft>
              <a:buNone/>
            </a:pPr>
            <a:r>
              <a:rPr lang="en-US"/>
              <a:t>How do you define assistive tech? is it predictable?  </a:t>
            </a:r>
            <a:endParaRPr/>
          </a:p>
        </p:txBody>
      </p:sp>
      <p:sp>
        <p:nvSpPr>
          <p:cNvPr id="389" name="Google Shape;389;g306381599f9_0_7:notes"/>
          <p:cNvSpPr txBox="1"/>
          <p:nvPr>
            <p:ph idx="3" type="hdr"/>
          </p:nvPr>
        </p:nvSpPr>
        <p:spPr>
          <a:xfrm>
            <a:off x="0" y="0"/>
            <a:ext cx="3044700" cy="465600"/>
          </a:xfrm>
          <a:prstGeom prst="rect">
            <a:avLst/>
          </a:prstGeom>
          <a:noFill/>
          <a:ln>
            <a:noFill/>
          </a:ln>
        </p:spPr>
        <p:txBody>
          <a:bodyPr anchorCtr="0" anchor="t" bIns="46675" lIns="93350" spcFirstLastPara="1" rIns="93350" wrap="square" tIns="46675">
            <a:noAutofit/>
          </a:bodyPr>
          <a:lstStyle/>
          <a:p>
            <a:pPr indent="0" lvl="0" marL="0" rtl="0" algn="l">
              <a:spcBef>
                <a:spcPts val="0"/>
              </a:spcBef>
              <a:spcAft>
                <a:spcPts val="0"/>
              </a:spcAft>
              <a:buNone/>
            </a:pPr>
            <a:r>
              <a:rPr lang="en-US"/>
              <a:t>MEPRI</a:t>
            </a:r>
            <a:endParaRPr/>
          </a:p>
        </p:txBody>
      </p:sp>
      <p:sp>
        <p:nvSpPr>
          <p:cNvPr id="390" name="Google Shape;390;g306381599f9_0_7:notes"/>
          <p:cNvSpPr txBox="1"/>
          <p:nvPr>
            <p:ph idx="12" type="sldNum"/>
          </p:nvPr>
        </p:nvSpPr>
        <p:spPr>
          <a:xfrm>
            <a:off x="3981556" y="8846661"/>
            <a:ext cx="3044700" cy="465600"/>
          </a:xfrm>
          <a:prstGeom prst="rect">
            <a:avLst/>
          </a:prstGeom>
          <a:noFill/>
          <a:ln>
            <a:noFill/>
          </a:ln>
        </p:spPr>
        <p:txBody>
          <a:bodyPr anchorCtr="0" anchor="b" bIns="46675" lIns="93350" spcFirstLastPara="1" rIns="93350" wrap="square" tIns="466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8" name="Shape 398"/>
        <p:cNvGrpSpPr/>
        <p:nvPr/>
      </p:nvGrpSpPr>
      <p:grpSpPr>
        <a:xfrm>
          <a:off x="0" y="0"/>
          <a:ext cx="0" cy="0"/>
          <a:chOff x="0" y="0"/>
          <a:chExt cx="0" cy="0"/>
        </a:xfrm>
      </p:grpSpPr>
      <p:sp>
        <p:nvSpPr>
          <p:cNvPr id="399" name="Google Shape;399;p14:notes"/>
          <p:cNvSpPr/>
          <p:nvPr>
            <p:ph idx="2" type="sldImg"/>
          </p:nvPr>
        </p:nvSpPr>
        <p:spPr>
          <a:xfrm>
            <a:off x="1184275" y="698500"/>
            <a:ext cx="4657725" cy="34925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400" name="Google Shape;400;p14:notes"/>
          <p:cNvSpPr txBox="1"/>
          <p:nvPr>
            <p:ph idx="1" type="body"/>
          </p:nvPr>
        </p:nvSpPr>
        <p:spPr>
          <a:xfrm>
            <a:off x="936837" y="4423331"/>
            <a:ext cx="5152602" cy="4190524"/>
          </a:xfrm>
          <a:prstGeom prst="rect">
            <a:avLst/>
          </a:prstGeom>
          <a:noFill/>
          <a:ln>
            <a:noFill/>
          </a:ln>
        </p:spPr>
        <p:txBody>
          <a:bodyPr anchorCtr="0" anchor="t" bIns="46675" lIns="93350" spcFirstLastPara="1" rIns="93350" wrap="square" tIns="46675">
            <a:noAutofit/>
          </a:bodyPr>
          <a:lstStyle/>
          <a:p>
            <a:pPr indent="0" lvl="0" marL="0" rtl="0" algn="l">
              <a:spcBef>
                <a:spcPts val="0"/>
              </a:spcBef>
              <a:spcAft>
                <a:spcPts val="0"/>
              </a:spcAft>
              <a:buNone/>
            </a:pPr>
            <a:r>
              <a:t/>
            </a:r>
            <a:endParaRPr/>
          </a:p>
        </p:txBody>
      </p:sp>
      <p:sp>
        <p:nvSpPr>
          <p:cNvPr id="401" name="Google Shape;401;p14:notes"/>
          <p:cNvSpPr txBox="1"/>
          <p:nvPr>
            <p:ph idx="3" type="hdr"/>
          </p:nvPr>
        </p:nvSpPr>
        <p:spPr>
          <a:xfrm>
            <a:off x="0" y="0"/>
            <a:ext cx="3044719" cy="465614"/>
          </a:xfrm>
          <a:prstGeom prst="rect">
            <a:avLst/>
          </a:prstGeom>
          <a:noFill/>
          <a:ln>
            <a:noFill/>
          </a:ln>
        </p:spPr>
        <p:txBody>
          <a:bodyPr anchorCtr="0" anchor="t" bIns="46675" lIns="93350" spcFirstLastPara="1" rIns="93350" wrap="square" tIns="46675">
            <a:noAutofit/>
          </a:bodyPr>
          <a:lstStyle/>
          <a:p>
            <a:pPr indent="0" lvl="0" marL="0" rtl="0" algn="l">
              <a:spcBef>
                <a:spcPts val="0"/>
              </a:spcBef>
              <a:spcAft>
                <a:spcPts val="0"/>
              </a:spcAft>
              <a:buNone/>
            </a:pPr>
            <a:r>
              <a:rPr lang="en-US"/>
              <a:t>MEPRI</a:t>
            </a:r>
            <a:endParaRPr/>
          </a:p>
        </p:txBody>
      </p:sp>
      <p:sp>
        <p:nvSpPr>
          <p:cNvPr id="402" name="Google Shape;402;p14:notes"/>
          <p:cNvSpPr txBox="1"/>
          <p:nvPr>
            <p:ph idx="12" type="sldNum"/>
          </p:nvPr>
        </p:nvSpPr>
        <p:spPr>
          <a:xfrm>
            <a:off x="3981556" y="8846661"/>
            <a:ext cx="3044719" cy="465614"/>
          </a:xfrm>
          <a:prstGeom prst="rect">
            <a:avLst/>
          </a:prstGeom>
          <a:noFill/>
          <a:ln>
            <a:noFill/>
          </a:ln>
        </p:spPr>
        <p:txBody>
          <a:bodyPr anchorCtr="0" anchor="b" bIns="46675" lIns="93350" spcFirstLastPara="1" rIns="93350" wrap="square" tIns="466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g3448d531f55_1_257: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p:spPr>
      </p:sp>
      <p:sp>
        <p:nvSpPr>
          <p:cNvPr id="184" name="Google Shape;184;g3448d531f55_1_257:notes"/>
          <p:cNvSpPr txBox="1"/>
          <p:nvPr>
            <p:ph idx="1" type="body"/>
          </p:nvPr>
        </p:nvSpPr>
        <p:spPr>
          <a:xfrm>
            <a:off x="936837" y="4423331"/>
            <a:ext cx="5152500" cy="4190400"/>
          </a:xfrm>
          <a:prstGeom prst="rect">
            <a:avLst/>
          </a:prstGeom>
        </p:spPr>
        <p:txBody>
          <a:bodyPr anchorCtr="0" anchor="t" bIns="46675" lIns="93350" spcFirstLastPara="1" rIns="93350" wrap="square" tIns="46675">
            <a:noAutofit/>
          </a:bodyPr>
          <a:lstStyle/>
          <a:p>
            <a:pPr indent="0" lvl="0" marL="0" rtl="0" algn="l">
              <a:spcBef>
                <a:spcPts val="360"/>
              </a:spcBef>
              <a:spcAft>
                <a:spcPts val="0"/>
              </a:spcAft>
              <a:buNone/>
            </a:pPr>
            <a:r>
              <a:t/>
            </a:r>
            <a:endParaRPr/>
          </a:p>
        </p:txBody>
      </p:sp>
      <p:sp>
        <p:nvSpPr>
          <p:cNvPr id="185" name="Google Shape;185;g3448d531f55_1_257:notes"/>
          <p:cNvSpPr txBox="1"/>
          <p:nvPr>
            <p:ph idx="12" type="sldNum"/>
          </p:nvPr>
        </p:nvSpPr>
        <p:spPr>
          <a:xfrm>
            <a:off x="3981556" y="8846661"/>
            <a:ext cx="3044700" cy="465600"/>
          </a:xfrm>
          <a:prstGeom prst="rect">
            <a:avLst/>
          </a:prstGeom>
        </p:spPr>
        <p:txBody>
          <a:bodyPr anchorCtr="0" anchor="b" bIns="46675" lIns="93350" spcFirstLastPara="1" rIns="93350" wrap="square" tIns="466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8" name="Shape 408"/>
        <p:cNvGrpSpPr/>
        <p:nvPr/>
      </p:nvGrpSpPr>
      <p:grpSpPr>
        <a:xfrm>
          <a:off x="0" y="0"/>
          <a:ext cx="0" cy="0"/>
          <a:chOff x="0" y="0"/>
          <a:chExt cx="0" cy="0"/>
        </a:xfrm>
      </p:grpSpPr>
      <p:sp>
        <p:nvSpPr>
          <p:cNvPr id="409" name="Google Shape;409;g306d92f7613_0_0: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410" name="Google Shape;410;g306d92f7613_0_0:notes"/>
          <p:cNvSpPr txBox="1"/>
          <p:nvPr>
            <p:ph idx="1" type="body"/>
          </p:nvPr>
        </p:nvSpPr>
        <p:spPr>
          <a:xfrm>
            <a:off x="936837" y="4423331"/>
            <a:ext cx="5152500" cy="4190400"/>
          </a:xfrm>
          <a:prstGeom prst="rect">
            <a:avLst/>
          </a:prstGeom>
          <a:noFill/>
          <a:ln>
            <a:noFill/>
          </a:ln>
        </p:spPr>
        <p:txBody>
          <a:bodyPr anchorCtr="0" anchor="t" bIns="46675" lIns="93350" spcFirstLastPara="1" rIns="93350" wrap="square" tIns="46675">
            <a:noAutofit/>
          </a:bodyPr>
          <a:lstStyle/>
          <a:p>
            <a:pPr indent="0" lvl="0" marL="0" rtl="0" algn="l">
              <a:spcBef>
                <a:spcPts val="0"/>
              </a:spcBef>
              <a:spcAft>
                <a:spcPts val="0"/>
              </a:spcAft>
              <a:buNone/>
            </a:pPr>
            <a:r>
              <a:rPr lang="en-US"/>
              <a:t>it’s not about giving a bunch of $ for them to figure it out on their own. Limits of local control. </a:t>
            </a:r>
            <a:endParaRPr/>
          </a:p>
        </p:txBody>
      </p:sp>
      <p:sp>
        <p:nvSpPr>
          <p:cNvPr id="411" name="Google Shape;411;g306d92f7613_0_0:notes"/>
          <p:cNvSpPr txBox="1"/>
          <p:nvPr>
            <p:ph idx="3" type="hdr"/>
          </p:nvPr>
        </p:nvSpPr>
        <p:spPr>
          <a:xfrm>
            <a:off x="0" y="0"/>
            <a:ext cx="3044700" cy="465600"/>
          </a:xfrm>
          <a:prstGeom prst="rect">
            <a:avLst/>
          </a:prstGeom>
          <a:noFill/>
          <a:ln>
            <a:noFill/>
          </a:ln>
        </p:spPr>
        <p:txBody>
          <a:bodyPr anchorCtr="0" anchor="t" bIns="46675" lIns="93350" spcFirstLastPara="1" rIns="93350" wrap="square" tIns="46675">
            <a:noAutofit/>
          </a:bodyPr>
          <a:lstStyle/>
          <a:p>
            <a:pPr indent="0" lvl="0" marL="0" rtl="0" algn="l">
              <a:spcBef>
                <a:spcPts val="0"/>
              </a:spcBef>
              <a:spcAft>
                <a:spcPts val="0"/>
              </a:spcAft>
              <a:buNone/>
            </a:pPr>
            <a:r>
              <a:rPr lang="en-US"/>
              <a:t>MEPRI</a:t>
            </a:r>
            <a:endParaRPr/>
          </a:p>
        </p:txBody>
      </p:sp>
      <p:sp>
        <p:nvSpPr>
          <p:cNvPr id="412" name="Google Shape;412;g306d92f7613_0_0:notes"/>
          <p:cNvSpPr txBox="1"/>
          <p:nvPr>
            <p:ph idx="12" type="sldNum"/>
          </p:nvPr>
        </p:nvSpPr>
        <p:spPr>
          <a:xfrm>
            <a:off x="3981556" y="8846661"/>
            <a:ext cx="3044700" cy="465600"/>
          </a:xfrm>
          <a:prstGeom prst="rect">
            <a:avLst/>
          </a:prstGeom>
          <a:noFill/>
          <a:ln>
            <a:noFill/>
          </a:ln>
        </p:spPr>
        <p:txBody>
          <a:bodyPr anchorCtr="0" anchor="b" bIns="46675" lIns="93350" spcFirstLastPara="1" rIns="93350" wrap="square" tIns="466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8" name="Shape 418"/>
        <p:cNvGrpSpPr/>
        <p:nvPr/>
      </p:nvGrpSpPr>
      <p:grpSpPr>
        <a:xfrm>
          <a:off x="0" y="0"/>
          <a:ext cx="0" cy="0"/>
          <a:chOff x="0" y="0"/>
          <a:chExt cx="0" cy="0"/>
        </a:xfrm>
      </p:grpSpPr>
      <p:sp>
        <p:nvSpPr>
          <p:cNvPr id="419" name="Google Shape;419;g3448d531f55_1_278: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p:spPr>
      </p:sp>
      <p:sp>
        <p:nvSpPr>
          <p:cNvPr id="420" name="Google Shape;420;g3448d531f55_1_278:notes"/>
          <p:cNvSpPr txBox="1"/>
          <p:nvPr>
            <p:ph idx="1" type="body"/>
          </p:nvPr>
        </p:nvSpPr>
        <p:spPr>
          <a:xfrm>
            <a:off x="936837" y="4423331"/>
            <a:ext cx="5152500" cy="4190400"/>
          </a:xfrm>
          <a:prstGeom prst="rect">
            <a:avLst/>
          </a:prstGeom>
        </p:spPr>
        <p:txBody>
          <a:bodyPr anchorCtr="0" anchor="t" bIns="46675" lIns="93350" spcFirstLastPara="1" rIns="93350" wrap="square" tIns="46675">
            <a:noAutofit/>
          </a:bodyPr>
          <a:lstStyle/>
          <a:p>
            <a:pPr indent="0" lvl="0" marL="0" rtl="0" algn="l">
              <a:spcBef>
                <a:spcPts val="360"/>
              </a:spcBef>
              <a:spcAft>
                <a:spcPts val="0"/>
              </a:spcAft>
              <a:buNone/>
            </a:pPr>
            <a:r>
              <a:t/>
            </a:r>
            <a:endParaRPr/>
          </a:p>
        </p:txBody>
      </p:sp>
      <p:sp>
        <p:nvSpPr>
          <p:cNvPr id="421" name="Google Shape;421;g3448d531f55_1_278:notes"/>
          <p:cNvSpPr txBox="1"/>
          <p:nvPr>
            <p:ph idx="12" type="sldNum"/>
          </p:nvPr>
        </p:nvSpPr>
        <p:spPr>
          <a:xfrm>
            <a:off x="3981556" y="8846661"/>
            <a:ext cx="3044700" cy="465600"/>
          </a:xfrm>
          <a:prstGeom prst="rect">
            <a:avLst/>
          </a:prstGeom>
        </p:spPr>
        <p:txBody>
          <a:bodyPr anchorCtr="0" anchor="b" bIns="46675" lIns="93350" spcFirstLastPara="1" rIns="93350" wrap="square" tIns="466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g3448d531f55_1_264: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p:spPr>
      </p:sp>
      <p:sp>
        <p:nvSpPr>
          <p:cNvPr id="192" name="Google Shape;192;g3448d531f55_1_264:notes"/>
          <p:cNvSpPr txBox="1"/>
          <p:nvPr>
            <p:ph idx="1" type="body"/>
          </p:nvPr>
        </p:nvSpPr>
        <p:spPr>
          <a:xfrm>
            <a:off x="936837" y="4423331"/>
            <a:ext cx="5152500" cy="4190400"/>
          </a:xfrm>
          <a:prstGeom prst="rect">
            <a:avLst/>
          </a:prstGeom>
        </p:spPr>
        <p:txBody>
          <a:bodyPr anchorCtr="0" anchor="t" bIns="46675" lIns="93350" spcFirstLastPara="1" rIns="93350" wrap="square" tIns="46675">
            <a:noAutofit/>
          </a:bodyPr>
          <a:lstStyle/>
          <a:p>
            <a:pPr indent="0" lvl="0" marL="0" rtl="0" algn="l">
              <a:spcBef>
                <a:spcPts val="360"/>
              </a:spcBef>
              <a:spcAft>
                <a:spcPts val="0"/>
              </a:spcAft>
              <a:buNone/>
            </a:pPr>
            <a:r>
              <a:rPr lang="en-US"/>
              <a:t>There’s a lot to unpack here! These are the issues, spending is a symptom</a:t>
            </a:r>
            <a:endParaRPr/>
          </a:p>
        </p:txBody>
      </p:sp>
      <p:sp>
        <p:nvSpPr>
          <p:cNvPr id="193" name="Google Shape;193;g3448d531f55_1_264:notes"/>
          <p:cNvSpPr txBox="1"/>
          <p:nvPr>
            <p:ph idx="12" type="sldNum"/>
          </p:nvPr>
        </p:nvSpPr>
        <p:spPr>
          <a:xfrm>
            <a:off x="3981556" y="8846661"/>
            <a:ext cx="3044700" cy="465600"/>
          </a:xfrm>
          <a:prstGeom prst="rect">
            <a:avLst/>
          </a:prstGeom>
        </p:spPr>
        <p:txBody>
          <a:bodyPr anchorCtr="0" anchor="b" bIns="46675" lIns="93350" spcFirstLastPara="1" rIns="93350" wrap="square" tIns="466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9:notes"/>
          <p:cNvSpPr/>
          <p:nvPr>
            <p:ph idx="2" type="sldImg"/>
          </p:nvPr>
        </p:nvSpPr>
        <p:spPr>
          <a:xfrm>
            <a:off x="1184275" y="698500"/>
            <a:ext cx="4657725" cy="34925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200" name="Google Shape;200;p9:notes"/>
          <p:cNvSpPr txBox="1"/>
          <p:nvPr>
            <p:ph idx="1" type="body"/>
          </p:nvPr>
        </p:nvSpPr>
        <p:spPr>
          <a:xfrm>
            <a:off x="936837" y="4423331"/>
            <a:ext cx="5152602" cy="4190524"/>
          </a:xfrm>
          <a:prstGeom prst="rect">
            <a:avLst/>
          </a:prstGeom>
          <a:noFill/>
          <a:ln>
            <a:noFill/>
          </a:ln>
        </p:spPr>
        <p:txBody>
          <a:bodyPr anchorCtr="0" anchor="t" bIns="46675" lIns="93350" spcFirstLastPara="1" rIns="93350" wrap="square" tIns="46675">
            <a:noAutofit/>
          </a:bodyPr>
          <a:lstStyle/>
          <a:p>
            <a:pPr indent="0" lvl="0" marL="0" rtl="0" algn="l">
              <a:spcBef>
                <a:spcPts val="0"/>
              </a:spcBef>
              <a:spcAft>
                <a:spcPts val="0"/>
              </a:spcAft>
              <a:buNone/>
            </a:pPr>
            <a:r>
              <a:rPr lang="en-US"/>
              <a:t>Focus on the disparities in averages. MOE is like an “error term” that shows who is not fitting well with the model. Could be more services provided in wealthy districts, could be same services cost more due to teacher salaries. Emphasize that ability to pay affects spending, and thus expenditure models tend to provide more funding to wealthier districts. No way to know which level is “adequate”</a:t>
            </a:r>
            <a:endParaRPr/>
          </a:p>
        </p:txBody>
      </p:sp>
      <p:sp>
        <p:nvSpPr>
          <p:cNvPr id="201" name="Google Shape;201;p9:notes"/>
          <p:cNvSpPr txBox="1"/>
          <p:nvPr>
            <p:ph idx="3" type="hdr"/>
          </p:nvPr>
        </p:nvSpPr>
        <p:spPr>
          <a:xfrm>
            <a:off x="0" y="0"/>
            <a:ext cx="3044719" cy="465614"/>
          </a:xfrm>
          <a:prstGeom prst="rect">
            <a:avLst/>
          </a:prstGeom>
          <a:noFill/>
          <a:ln>
            <a:noFill/>
          </a:ln>
        </p:spPr>
        <p:txBody>
          <a:bodyPr anchorCtr="0" anchor="t" bIns="46675" lIns="93350" spcFirstLastPara="1" rIns="93350" wrap="square" tIns="46675">
            <a:noAutofit/>
          </a:bodyPr>
          <a:lstStyle/>
          <a:p>
            <a:pPr indent="0" lvl="0" marL="0" rtl="0" algn="l">
              <a:spcBef>
                <a:spcPts val="0"/>
              </a:spcBef>
              <a:spcAft>
                <a:spcPts val="0"/>
              </a:spcAft>
              <a:buNone/>
            </a:pPr>
            <a:r>
              <a:rPr lang="en-US"/>
              <a:t>MEPRI</a:t>
            </a:r>
            <a:endParaRPr/>
          </a:p>
        </p:txBody>
      </p:sp>
      <p:sp>
        <p:nvSpPr>
          <p:cNvPr id="202" name="Google Shape;202;p9:notes"/>
          <p:cNvSpPr txBox="1"/>
          <p:nvPr>
            <p:ph idx="12" type="sldNum"/>
          </p:nvPr>
        </p:nvSpPr>
        <p:spPr>
          <a:xfrm>
            <a:off x="3981556" y="8846661"/>
            <a:ext cx="3044719" cy="465614"/>
          </a:xfrm>
          <a:prstGeom prst="rect">
            <a:avLst/>
          </a:prstGeom>
          <a:noFill/>
          <a:ln>
            <a:noFill/>
          </a:ln>
        </p:spPr>
        <p:txBody>
          <a:bodyPr anchorCtr="0" anchor="b" bIns="46675" lIns="93350" spcFirstLastPara="1" rIns="93350" wrap="square" tIns="466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g3cbb3ba3ea7_0_83: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p:spPr>
      </p:sp>
      <p:sp>
        <p:nvSpPr>
          <p:cNvPr id="211" name="Google Shape;211;g3cbb3ba3ea7_0_83:notes"/>
          <p:cNvSpPr txBox="1"/>
          <p:nvPr>
            <p:ph idx="1" type="body"/>
          </p:nvPr>
        </p:nvSpPr>
        <p:spPr>
          <a:xfrm>
            <a:off x="936837" y="4423331"/>
            <a:ext cx="5152500" cy="4190400"/>
          </a:xfrm>
          <a:prstGeom prst="rect">
            <a:avLst/>
          </a:prstGeom>
        </p:spPr>
        <p:txBody>
          <a:bodyPr anchorCtr="0" anchor="t" bIns="46675" lIns="93350" spcFirstLastPara="1" rIns="93350" wrap="square" tIns="46675">
            <a:noAutofit/>
          </a:bodyPr>
          <a:lstStyle/>
          <a:p>
            <a:pPr indent="0" lvl="0" marL="0" rtl="0" algn="l">
              <a:spcBef>
                <a:spcPts val="360"/>
              </a:spcBef>
              <a:spcAft>
                <a:spcPts val="0"/>
              </a:spcAft>
              <a:buNone/>
            </a:pPr>
            <a:r>
              <a:t/>
            </a:r>
            <a:endParaRPr/>
          </a:p>
        </p:txBody>
      </p:sp>
      <p:sp>
        <p:nvSpPr>
          <p:cNvPr id="212" name="Google Shape;212;g3cbb3ba3ea7_0_83:notes"/>
          <p:cNvSpPr txBox="1"/>
          <p:nvPr>
            <p:ph idx="12" type="sldNum"/>
          </p:nvPr>
        </p:nvSpPr>
        <p:spPr>
          <a:xfrm>
            <a:off x="3981556" y="8846661"/>
            <a:ext cx="3044700" cy="465600"/>
          </a:xfrm>
          <a:prstGeom prst="rect">
            <a:avLst/>
          </a:prstGeom>
        </p:spPr>
        <p:txBody>
          <a:bodyPr anchorCtr="0" anchor="b" bIns="46675" lIns="93350" spcFirstLastPara="1" rIns="93350" wrap="square" tIns="466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g3cbb3ba3ea7_0_90: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p:spPr>
      </p:sp>
      <p:sp>
        <p:nvSpPr>
          <p:cNvPr id="219" name="Google Shape;219;g3cbb3ba3ea7_0_90:notes"/>
          <p:cNvSpPr txBox="1"/>
          <p:nvPr>
            <p:ph idx="1" type="body"/>
          </p:nvPr>
        </p:nvSpPr>
        <p:spPr>
          <a:xfrm>
            <a:off x="936837" y="4423331"/>
            <a:ext cx="5152500" cy="4190400"/>
          </a:xfrm>
          <a:prstGeom prst="rect">
            <a:avLst/>
          </a:prstGeom>
        </p:spPr>
        <p:txBody>
          <a:bodyPr anchorCtr="0" anchor="t" bIns="46675" lIns="93350" spcFirstLastPara="1" rIns="93350" wrap="square" tIns="46675">
            <a:noAutofit/>
          </a:bodyPr>
          <a:lstStyle/>
          <a:p>
            <a:pPr indent="0" lvl="0" marL="0" rtl="0" algn="l">
              <a:spcBef>
                <a:spcPts val="360"/>
              </a:spcBef>
              <a:spcAft>
                <a:spcPts val="0"/>
              </a:spcAft>
              <a:buNone/>
            </a:pPr>
            <a:r>
              <a:t/>
            </a:r>
            <a:endParaRPr/>
          </a:p>
        </p:txBody>
      </p:sp>
      <p:sp>
        <p:nvSpPr>
          <p:cNvPr id="220" name="Google Shape;220;g3cbb3ba3ea7_0_90:notes"/>
          <p:cNvSpPr txBox="1"/>
          <p:nvPr>
            <p:ph idx="12" type="sldNum"/>
          </p:nvPr>
        </p:nvSpPr>
        <p:spPr>
          <a:xfrm>
            <a:off x="3981556" y="8846661"/>
            <a:ext cx="3044700" cy="465600"/>
          </a:xfrm>
          <a:prstGeom prst="rect">
            <a:avLst/>
          </a:prstGeom>
        </p:spPr>
        <p:txBody>
          <a:bodyPr anchorCtr="0" anchor="b" bIns="46675" lIns="93350" spcFirstLastPara="1" rIns="93350" wrap="square" tIns="466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g3cbb3ba3ea7_0_97: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p:spPr>
      </p:sp>
      <p:sp>
        <p:nvSpPr>
          <p:cNvPr id="227" name="Google Shape;227;g3cbb3ba3ea7_0_97:notes"/>
          <p:cNvSpPr txBox="1"/>
          <p:nvPr>
            <p:ph idx="1" type="body"/>
          </p:nvPr>
        </p:nvSpPr>
        <p:spPr>
          <a:xfrm>
            <a:off x="936837" y="4423331"/>
            <a:ext cx="5152500" cy="4190400"/>
          </a:xfrm>
          <a:prstGeom prst="rect">
            <a:avLst/>
          </a:prstGeom>
        </p:spPr>
        <p:txBody>
          <a:bodyPr anchorCtr="0" anchor="t" bIns="46675" lIns="93350" spcFirstLastPara="1" rIns="93350" wrap="square" tIns="46675">
            <a:noAutofit/>
          </a:bodyPr>
          <a:lstStyle/>
          <a:p>
            <a:pPr indent="0" lvl="0" marL="0" rtl="0" algn="l">
              <a:spcBef>
                <a:spcPts val="360"/>
              </a:spcBef>
              <a:spcAft>
                <a:spcPts val="0"/>
              </a:spcAft>
              <a:buNone/>
            </a:pPr>
            <a:r>
              <a:t/>
            </a:r>
            <a:endParaRPr/>
          </a:p>
        </p:txBody>
      </p:sp>
      <p:sp>
        <p:nvSpPr>
          <p:cNvPr id="228" name="Google Shape;228;g3cbb3ba3ea7_0_97:notes"/>
          <p:cNvSpPr txBox="1"/>
          <p:nvPr>
            <p:ph idx="12" type="sldNum"/>
          </p:nvPr>
        </p:nvSpPr>
        <p:spPr>
          <a:xfrm>
            <a:off x="3981556" y="8846661"/>
            <a:ext cx="3044700" cy="465600"/>
          </a:xfrm>
          <a:prstGeom prst="rect">
            <a:avLst/>
          </a:prstGeom>
        </p:spPr>
        <p:txBody>
          <a:bodyPr anchorCtr="0" anchor="b" bIns="46675" lIns="93350" spcFirstLastPara="1" rIns="93350" wrap="square" tIns="466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g3cbb3ba3ea7_0_133:notes"/>
          <p:cNvSpPr/>
          <p:nvPr>
            <p:ph idx="2" type="sldImg"/>
          </p:nvPr>
        </p:nvSpPr>
        <p:spPr>
          <a:xfrm>
            <a:off x="1184275" y="698500"/>
            <a:ext cx="4657800" cy="3492600"/>
          </a:xfrm>
          <a:custGeom>
            <a:rect b="b" l="l" r="r" t="t"/>
            <a:pathLst>
              <a:path extrusionOk="0" h="120000" w="120000">
                <a:moveTo>
                  <a:pt x="0" y="0"/>
                </a:moveTo>
                <a:lnTo>
                  <a:pt x="120000" y="0"/>
                </a:lnTo>
                <a:lnTo>
                  <a:pt x="120000" y="120000"/>
                </a:lnTo>
                <a:lnTo>
                  <a:pt x="0" y="120000"/>
                </a:lnTo>
                <a:close/>
              </a:path>
            </a:pathLst>
          </a:custGeom>
        </p:spPr>
      </p:sp>
      <p:sp>
        <p:nvSpPr>
          <p:cNvPr id="235" name="Google Shape;235;g3cbb3ba3ea7_0_133:notes"/>
          <p:cNvSpPr txBox="1"/>
          <p:nvPr>
            <p:ph idx="1" type="body"/>
          </p:nvPr>
        </p:nvSpPr>
        <p:spPr>
          <a:xfrm>
            <a:off x="936837" y="4423331"/>
            <a:ext cx="5152500" cy="4190400"/>
          </a:xfrm>
          <a:prstGeom prst="rect">
            <a:avLst/>
          </a:prstGeom>
        </p:spPr>
        <p:txBody>
          <a:bodyPr anchorCtr="0" anchor="t" bIns="46675" lIns="93350" spcFirstLastPara="1" rIns="93350" wrap="square" tIns="46675">
            <a:noAutofit/>
          </a:bodyPr>
          <a:lstStyle/>
          <a:p>
            <a:pPr indent="0" lvl="0" marL="0" rtl="0" algn="l">
              <a:spcBef>
                <a:spcPts val="360"/>
              </a:spcBef>
              <a:spcAft>
                <a:spcPts val="0"/>
              </a:spcAft>
              <a:buNone/>
            </a:pPr>
            <a:r>
              <a:t/>
            </a:r>
            <a:endParaRPr/>
          </a:p>
        </p:txBody>
      </p:sp>
      <p:sp>
        <p:nvSpPr>
          <p:cNvPr id="236" name="Google Shape;236;g3cbb3ba3ea7_0_133:notes"/>
          <p:cNvSpPr txBox="1"/>
          <p:nvPr>
            <p:ph idx="12" type="sldNum"/>
          </p:nvPr>
        </p:nvSpPr>
        <p:spPr>
          <a:xfrm>
            <a:off x="3981556" y="8846661"/>
            <a:ext cx="3044700" cy="465600"/>
          </a:xfrm>
          <a:prstGeom prst="rect">
            <a:avLst/>
          </a:prstGeom>
        </p:spPr>
        <p:txBody>
          <a:bodyPr anchorCtr="0" anchor="b" bIns="46675" lIns="93350" spcFirstLastPara="1" rIns="93350" wrap="square" tIns="466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16" name="Shape 16"/>
        <p:cNvGrpSpPr/>
        <p:nvPr/>
      </p:nvGrpSpPr>
      <p:grpSpPr>
        <a:xfrm>
          <a:off x="0" y="0"/>
          <a:ext cx="0" cy="0"/>
          <a:chOff x="0" y="0"/>
          <a:chExt cx="0" cy="0"/>
        </a:xfrm>
      </p:grpSpPr>
      <p:sp>
        <p:nvSpPr>
          <p:cNvPr id="17" name="Google Shape;17;p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1pPr>
            <a:lvl2pPr indent="0" lvl="1" marL="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2pPr>
            <a:lvl3pPr indent="0" lvl="2" marL="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3pPr>
            <a:lvl4pPr indent="0" lvl="3" marL="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4pPr>
            <a:lvl5pPr indent="0" lvl="4" marL="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5pPr>
            <a:lvl6pPr indent="0" lvl="5" marL="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6pPr>
            <a:lvl7pPr indent="0" lvl="6" marL="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7pPr>
            <a:lvl8pPr indent="0" lvl="7" marL="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8pPr>
            <a:lvl9pPr indent="0" lvl="8" marL="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
        <p:nvSpPr>
          <p:cNvPr id="19" name="Google Shape;19;p2"/>
          <p:cNvSpPr/>
          <p:nvPr/>
        </p:nvSpPr>
        <p:spPr>
          <a:xfrm>
            <a:off x="0" y="0"/>
            <a:ext cx="9144000" cy="841375"/>
          </a:xfrm>
          <a:prstGeom prst="rect">
            <a:avLst/>
          </a:prstGeom>
          <a:solidFill>
            <a:srgbClr val="1E3B7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1E3B78"/>
              </a:solidFill>
              <a:latin typeface="Times"/>
              <a:ea typeface="Times"/>
              <a:cs typeface="Times"/>
              <a:sym typeface="Times"/>
            </a:endParaRPr>
          </a:p>
        </p:txBody>
      </p:sp>
      <p:sp>
        <p:nvSpPr>
          <p:cNvPr id="20" name="Google Shape;20;p2"/>
          <p:cNvSpPr txBox="1"/>
          <p:nvPr>
            <p:ph type="ctrTitle"/>
          </p:nvPr>
        </p:nvSpPr>
        <p:spPr>
          <a:xfrm>
            <a:off x="609600" y="1676400"/>
            <a:ext cx="7772400" cy="14700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1" i="0" sz="4000" u="none" cap="none" strike="noStrike">
                <a:solidFill>
                  <a:srgbClr val="000042"/>
                </a:solidFill>
                <a:latin typeface="Helvetica Neue"/>
                <a:ea typeface="Helvetica Neue"/>
                <a:cs typeface="Helvetica Neue"/>
                <a:sym typeface="Helvetica Neue"/>
              </a:defRPr>
            </a:lvl1pPr>
            <a:lvl2pPr lvl="1"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2pPr>
            <a:lvl3pPr lvl="2"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3pPr>
            <a:lvl4pPr lvl="3"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4pPr>
            <a:lvl5pPr lvl="4"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5pPr>
            <a:lvl6pPr lvl="5"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6pPr>
            <a:lvl7pPr lvl="6"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7pPr>
            <a:lvl8pPr lvl="7"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8pPr>
            <a:lvl9pPr lvl="8"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9pPr>
          </a:lstStyle>
          <a:p/>
        </p:txBody>
      </p:sp>
      <p:sp>
        <p:nvSpPr>
          <p:cNvPr id="21" name="Google Shape;21;p2"/>
          <p:cNvSpPr txBox="1"/>
          <p:nvPr>
            <p:ph idx="1" type="subTitle"/>
          </p:nvPr>
        </p:nvSpPr>
        <p:spPr>
          <a:xfrm>
            <a:off x="1371600" y="3581400"/>
            <a:ext cx="6400800" cy="1752600"/>
          </a:xfrm>
          <a:prstGeom prst="rect">
            <a:avLst/>
          </a:prstGeom>
          <a:noFill/>
          <a:ln>
            <a:noFill/>
          </a:ln>
        </p:spPr>
        <p:txBody>
          <a:bodyPr anchorCtr="0" anchor="t" bIns="45700" lIns="91425" spcFirstLastPara="1" rIns="91425" wrap="square" tIns="45700">
            <a:noAutofit/>
          </a:bodyPr>
          <a:lstStyle>
            <a:lvl1pPr lvl="0" algn="l">
              <a:spcBef>
                <a:spcPts val="560"/>
              </a:spcBef>
              <a:spcAft>
                <a:spcPts val="0"/>
              </a:spcAft>
              <a:buSzPts val="1400"/>
              <a:buNone/>
              <a:defRPr b="1" sz="2800">
                <a:solidFill>
                  <a:srgbClr val="5F5F5F"/>
                </a:solidFill>
                <a:latin typeface="Helvetica Neue"/>
                <a:ea typeface="Helvetica Neue"/>
                <a:cs typeface="Helvetica Neue"/>
                <a:sym typeface="Helvetica Neue"/>
              </a:defRPr>
            </a:lvl1pPr>
            <a:lvl2pPr lvl="1" algn="l">
              <a:spcBef>
                <a:spcPts val="360"/>
              </a:spcBef>
              <a:spcAft>
                <a:spcPts val="0"/>
              </a:spcAft>
              <a:buSzPts val="1800"/>
              <a:buChar char="–"/>
              <a:defRPr/>
            </a:lvl2pPr>
            <a:lvl3pPr lvl="2" algn="l">
              <a:spcBef>
                <a:spcPts val="360"/>
              </a:spcBef>
              <a:spcAft>
                <a:spcPts val="0"/>
              </a:spcAft>
              <a:buSzPts val="1800"/>
              <a:buChar char="•"/>
              <a:defRPr/>
            </a:lvl3pPr>
            <a:lvl4pPr lvl="3" algn="l">
              <a:spcBef>
                <a:spcPts val="360"/>
              </a:spcBef>
              <a:spcAft>
                <a:spcPts val="0"/>
              </a:spcAft>
              <a:buSzPts val="1800"/>
              <a:buChar char="–"/>
              <a:defRPr/>
            </a:lvl4pPr>
            <a:lvl5pPr lvl="4" algn="l">
              <a:spcBef>
                <a:spcPts val="360"/>
              </a:spcBef>
              <a:spcAft>
                <a:spcPts val="0"/>
              </a:spcAft>
              <a:buSzPts val="1800"/>
              <a:buChar char="»"/>
              <a:defRPr/>
            </a:lvl5pPr>
            <a:lvl6pPr lvl="5" algn="l">
              <a:spcBef>
                <a:spcPts val="360"/>
              </a:spcBef>
              <a:spcAft>
                <a:spcPts val="0"/>
              </a:spcAft>
              <a:buSzPts val="1800"/>
              <a:buChar char="»"/>
              <a:defRPr/>
            </a:lvl6pPr>
            <a:lvl7pPr lvl="6" algn="l">
              <a:spcBef>
                <a:spcPts val="360"/>
              </a:spcBef>
              <a:spcAft>
                <a:spcPts val="0"/>
              </a:spcAft>
              <a:buSzPts val="1800"/>
              <a:buChar char="»"/>
              <a:defRPr/>
            </a:lvl7pPr>
            <a:lvl8pPr lvl="7" algn="l">
              <a:spcBef>
                <a:spcPts val="360"/>
              </a:spcBef>
              <a:spcAft>
                <a:spcPts val="0"/>
              </a:spcAft>
              <a:buSzPts val="1800"/>
              <a:buChar char="»"/>
              <a:defRPr/>
            </a:lvl8pPr>
            <a:lvl9pPr lvl="8" algn="l">
              <a:spcBef>
                <a:spcPts val="360"/>
              </a:spcBef>
              <a:spcAft>
                <a:spcPts val="0"/>
              </a:spcAft>
              <a:buSzPts val="1800"/>
              <a:buChar char="»"/>
              <a:defRPr/>
            </a:lvl9pPr>
          </a:lstStyle>
          <a:p/>
        </p:txBody>
      </p:sp>
      <p:cxnSp>
        <p:nvCxnSpPr>
          <p:cNvPr id="22" name="Google Shape;22;p2"/>
          <p:cNvCxnSpPr/>
          <p:nvPr/>
        </p:nvCxnSpPr>
        <p:spPr>
          <a:xfrm>
            <a:off x="457200" y="6248400"/>
            <a:ext cx="8229600" cy="0"/>
          </a:xfrm>
          <a:prstGeom prst="straightConnector1">
            <a:avLst/>
          </a:prstGeom>
          <a:noFill/>
          <a:ln cap="flat" cmpd="sng" w="19050">
            <a:solidFill>
              <a:srgbClr val="FFCC00"/>
            </a:solidFill>
            <a:prstDash val="solid"/>
            <a:round/>
            <a:headEnd len="med" w="med" type="none"/>
            <a:tailEnd len="med" w="med" type="none"/>
          </a:ln>
        </p:spPr>
      </p:cxnSp>
      <p:cxnSp>
        <p:nvCxnSpPr>
          <p:cNvPr id="23" name="Google Shape;23;p2"/>
          <p:cNvCxnSpPr/>
          <p:nvPr/>
        </p:nvCxnSpPr>
        <p:spPr>
          <a:xfrm>
            <a:off x="0" y="838200"/>
            <a:ext cx="9144000" cy="0"/>
          </a:xfrm>
          <a:prstGeom prst="straightConnector1">
            <a:avLst/>
          </a:prstGeom>
          <a:noFill/>
          <a:ln cap="flat" cmpd="sng" w="50800">
            <a:solidFill>
              <a:srgbClr val="FFCC00"/>
            </a:solidFill>
            <a:prstDash val="solid"/>
            <a:round/>
            <a:headEnd len="med" w="med" type="none"/>
            <a:tailEnd len="med" w="med" type="none"/>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3" name="Shape 73"/>
        <p:cNvGrpSpPr/>
        <p:nvPr/>
      </p:nvGrpSpPr>
      <p:grpSpPr>
        <a:xfrm>
          <a:off x="0" y="0"/>
          <a:ext cx="0" cy="0"/>
          <a:chOff x="0" y="0"/>
          <a:chExt cx="0" cy="0"/>
        </a:xfrm>
      </p:grpSpPr>
      <p:sp>
        <p:nvSpPr>
          <p:cNvPr id="74" name="Google Shape;74;p11"/>
          <p:cNvSpPr txBox="1"/>
          <p:nvPr>
            <p:ph type="title"/>
          </p:nvPr>
        </p:nvSpPr>
        <p:spPr>
          <a:xfrm>
            <a:off x="457200" y="274638"/>
            <a:ext cx="8229600" cy="11430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1pPr>
            <a:lvl2pPr lvl="1"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2pPr>
            <a:lvl3pPr lvl="2"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3pPr>
            <a:lvl4pPr lvl="3"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4pPr>
            <a:lvl5pPr lvl="4"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5pPr>
            <a:lvl6pPr lvl="5"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6pPr>
            <a:lvl7pPr lvl="6"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7pPr>
            <a:lvl8pPr lvl="7"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8pPr>
            <a:lvl9pPr lvl="8"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9pPr>
          </a:lstStyle>
          <a:p/>
        </p:txBody>
      </p:sp>
      <p:sp>
        <p:nvSpPr>
          <p:cNvPr id="75" name="Google Shape;75;p11"/>
          <p:cNvSpPr txBox="1"/>
          <p:nvPr>
            <p:ph idx="1" type="body"/>
          </p:nvPr>
        </p:nvSpPr>
        <p:spPr>
          <a:xfrm rot="5400000">
            <a:off x="1981200" y="-381000"/>
            <a:ext cx="5181600" cy="8229600"/>
          </a:xfrm>
          <a:prstGeom prst="rect">
            <a:avLst/>
          </a:prstGeom>
          <a:noFill/>
          <a:ln>
            <a:noFill/>
          </a:ln>
        </p:spPr>
        <p:txBody>
          <a:bodyPr anchorCtr="0" anchor="t" bIns="45700" lIns="91425" spcFirstLastPara="1" rIns="91425" wrap="square" tIns="45700">
            <a:noAutofit/>
          </a:bodyPr>
          <a:lstStyle>
            <a:lvl1pPr indent="-228600" lvl="0" marL="457200" algn="l">
              <a:spcBef>
                <a:spcPts val="360"/>
              </a:spcBef>
              <a:spcAft>
                <a:spcPts val="0"/>
              </a:spcAft>
              <a:buSzPts val="1400"/>
              <a:buNone/>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76" name="Google Shape;76;p11"/>
          <p:cNvSpPr txBox="1"/>
          <p:nvPr>
            <p:ph idx="10" type="dt"/>
          </p:nvPr>
        </p:nvSpPr>
        <p:spPr>
          <a:xfrm>
            <a:off x="685800" y="6477000"/>
            <a:ext cx="1905000"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1" type="ftr"/>
          </p:nvPr>
        </p:nvSpPr>
        <p:spPr>
          <a:xfrm>
            <a:off x="3124200" y="6477000"/>
            <a:ext cx="3200400" cy="2286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sz="1800">
                <a:solidFill>
                  <a:schemeClr val="dk1"/>
                </a:solidFill>
                <a:latin typeface="Arial"/>
                <a:ea typeface="Arial"/>
                <a:cs typeface="Arial"/>
                <a:sym typeface="Arial"/>
              </a:defRPr>
            </a:lvl1pPr>
            <a:lvl2pPr lvl="1" marR="0" rtl="0" algn="r">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r">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r">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r">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8" name="Google Shape;78;p11"/>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1" sz="1000">
                <a:solidFill>
                  <a:srgbClr val="1E3B78"/>
                </a:solidFill>
                <a:latin typeface="Helvetica Neue"/>
                <a:ea typeface="Helvetica Neue"/>
                <a:cs typeface="Helvetica Neue"/>
                <a:sym typeface="Helvetica Neue"/>
              </a:defRPr>
            </a:lvl1pPr>
            <a:lvl2pPr indent="0" lvl="1" marL="0" algn="r">
              <a:spcBef>
                <a:spcPts val="0"/>
              </a:spcBef>
              <a:spcAft>
                <a:spcPts val="0"/>
              </a:spcAft>
              <a:buNone/>
              <a:defRPr b="1" sz="1000">
                <a:solidFill>
                  <a:srgbClr val="1E3B78"/>
                </a:solidFill>
                <a:latin typeface="Helvetica Neue"/>
                <a:ea typeface="Helvetica Neue"/>
                <a:cs typeface="Helvetica Neue"/>
                <a:sym typeface="Helvetica Neue"/>
              </a:defRPr>
            </a:lvl2pPr>
            <a:lvl3pPr indent="0" lvl="2" marL="0" algn="r">
              <a:spcBef>
                <a:spcPts val="0"/>
              </a:spcBef>
              <a:spcAft>
                <a:spcPts val="0"/>
              </a:spcAft>
              <a:buNone/>
              <a:defRPr b="1" sz="1000">
                <a:solidFill>
                  <a:srgbClr val="1E3B78"/>
                </a:solidFill>
                <a:latin typeface="Helvetica Neue"/>
                <a:ea typeface="Helvetica Neue"/>
                <a:cs typeface="Helvetica Neue"/>
                <a:sym typeface="Helvetica Neue"/>
              </a:defRPr>
            </a:lvl3pPr>
            <a:lvl4pPr indent="0" lvl="3" marL="0" algn="r">
              <a:spcBef>
                <a:spcPts val="0"/>
              </a:spcBef>
              <a:spcAft>
                <a:spcPts val="0"/>
              </a:spcAft>
              <a:buNone/>
              <a:defRPr b="1" sz="1000">
                <a:solidFill>
                  <a:srgbClr val="1E3B78"/>
                </a:solidFill>
                <a:latin typeface="Helvetica Neue"/>
                <a:ea typeface="Helvetica Neue"/>
                <a:cs typeface="Helvetica Neue"/>
                <a:sym typeface="Helvetica Neue"/>
              </a:defRPr>
            </a:lvl4pPr>
            <a:lvl5pPr indent="0" lvl="4" marL="0" algn="r">
              <a:spcBef>
                <a:spcPts val="0"/>
              </a:spcBef>
              <a:spcAft>
                <a:spcPts val="0"/>
              </a:spcAft>
              <a:buNone/>
              <a:defRPr b="1" sz="1000">
                <a:solidFill>
                  <a:srgbClr val="1E3B78"/>
                </a:solidFill>
                <a:latin typeface="Helvetica Neue"/>
                <a:ea typeface="Helvetica Neue"/>
                <a:cs typeface="Helvetica Neue"/>
                <a:sym typeface="Helvetica Neue"/>
              </a:defRPr>
            </a:lvl5pPr>
            <a:lvl6pPr indent="0" lvl="5" marL="0" algn="r">
              <a:spcBef>
                <a:spcPts val="0"/>
              </a:spcBef>
              <a:spcAft>
                <a:spcPts val="0"/>
              </a:spcAft>
              <a:buNone/>
              <a:defRPr b="1" sz="1000">
                <a:solidFill>
                  <a:srgbClr val="1E3B78"/>
                </a:solidFill>
                <a:latin typeface="Helvetica Neue"/>
                <a:ea typeface="Helvetica Neue"/>
                <a:cs typeface="Helvetica Neue"/>
                <a:sym typeface="Helvetica Neue"/>
              </a:defRPr>
            </a:lvl6pPr>
            <a:lvl7pPr indent="0" lvl="6" marL="0" algn="r">
              <a:spcBef>
                <a:spcPts val="0"/>
              </a:spcBef>
              <a:spcAft>
                <a:spcPts val="0"/>
              </a:spcAft>
              <a:buNone/>
              <a:defRPr b="1" sz="1000">
                <a:solidFill>
                  <a:srgbClr val="1E3B78"/>
                </a:solidFill>
                <a:latin typeface="Helvetica Neue"/>
                <a:ea typeface="Helvetica Neue"/>
                <a:cs typeface="Helvetica Neue"/>
                <a:sym typeface="Helvetica Neue"/>
              </a:defRPr>
            </a:lvl7pPr>
            <a:lvl8pPr indent="0" lvl="7" marL="0" algn="r">
              <a:spcBef>
                <a:spcPts val="0"/>
              </a:spcBef>
              <a:spcAft>
                <a:spcPts val="0"/>
              </a:spcAft>
              <a:buNone/>
              <a:defRPr b="1" sz="1000">
                <a:solidFill>
                  <a:srgbClr val="1E3B78"/>
                </a:solidFill>
                <a:latin typeface="Helvetica Neue"/>
                <a:ea typeface="Helvetica Neue"/>
                <a:cs typeface="Helvetica Neue"/>
                <a:sym typeface="Helvetica Neue"/>
              </a:defRPr>
            </a:lvl8pPr>
            <a:lvl9pPr indent="0" lvl="8" marL="0" algn="r">
              <a:spcBef>
                <a:spcPts val="0"/>
              </a:spcBef>
              <a:spcAft>
                <a:spcPts val="0"/>
              </a:spcAft>
              <a:buNone/>
              <a:defRPr b="1" sz="1000">
                <a:solidFill>
                  <a:srgbClr val="1E3B78"/>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9" name="Shape 79"/>
        <p:cNvGrpSpPr/>
        <p:nvPr/>
      </p:nvGrpSpPr>
      <p:grpSpPr>
        <a:xfrm>
          <a:off x="0" y="0"/>
          <a:ext cx="0" cy="0"/>
          <a:chOff x="0" y="0"/>
          <a:chExt cx="0" cy="0"/>
        </a:xfrm>
      </p:grpSpPr>
      <p:sp>
        <p:nvSpPr>
          <p:cNvPr id="80" name="Google Shape;80;p12"/>
          <p:cNvSpPr txBox="1"/>
          <p:nvPr>
            <p:ph type="title"/>
          </p:nvPr>
        </p:nvSpPr>
        <p:spPr>
          <a:xfrm rot="5400000">
            <a:off x="4633119" y="2270919"/>
            <a:ext cx="6049962" cy="20574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1pPr>
            <a:lvl2pPr lvl="1"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2pPr>
            <a:lvl3pPr lvl="2"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3pPr>
            <a:lvl4pPr lvl="3"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4pPr>
            <a:lvl5pPr lvl="4"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5pPr>
            <a:lvl6pPr lvl="5"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6pPr>
            <a:lvl7pPr lvl="6"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7pPr>
            <a:lvl8pPr lvl="7"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8pPr>
            <a:lvl9pPr lvl="8"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9pPr>
          </a:lstStyle>
          <a:p/>
        </p:txBody>
      </p:sp>
      <p:sp>
        <p:nvSpPr>
          <p:cNvPr id="81" name="Google Shape;81;p12"/>
          <p:cNvSpPr txBox="1"/>
          <p:nvPr>
            <p:ph idx="1" type="body"/>
          </p:nvPr>
        </p:nvSpPr>
        <p:spPr>
          <a:xfrm rot="5400000">
            <a:off x="442119" y="289719"/>
            <a:ext cx="6049962" cy="6019800"/>
          </a:xfrm>
          <a:prstGeom prst="rect">
            <a:avLst/>
          </a:prstGeom>
          <a:noFill/>
          <a:ln>
            <a:noFill/>
          </a:ln>
        </p:spPr>
        <p:txBody>
          <a:bodyPr anchorCtr="0" anchor="t" bIns="45700" lIns="91425" spcFirstLastPara="1" rIns="91425" wrap="square" tIns="45700">
            <a:noAutofit/>
          </a:bodyPr>
          <a:lstStyle>
            <a:lvl1pPr indent="-228600" lvl="0" marL="457200" algn="l">
              <a:spcBef>
                <a:spcPts val="360"/>
              </a:spcBef>
              <a:spcAft>
                <a:spcPts val="0"/>
              </a:spcAft>
              <a:buSzPts val="1400"/>
              <a:buNone/>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82" name="Google Shape;82;p12"/>
          <p:cNvSpPr txBox="1"/>
          <p:nvPr>
            <p:ph idx="10" type="dt"/>
          </p:nvPr>
        </p:nvSpPr>
        <p:spPr>
          <a:xfrm>
            <a:off x="685800" y="6477000"/>
            <a:ext cx="1905000"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1" type="ftr"/>
          </p:nvPr>
        </p:nvSpPr>
        <p:spPr>
          <a:xfrm>
            <a:off x="3124200" y="6477000"/>
            <a:ext cx="3200400" cy="2286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sz="1800">
                <a:solidFill>
                  <a:schemeClr val="dk1"/>
                </a:solidFill>
                <a:latin typeface="Arial"/>
                <a:ea typeface="Arial"/>
                <a:cs typeface="Arial"/>
                <a:sym typeface="Arial"/>
              </a:defRPr>
            </a:lvl1pPr>
            <a:lvl2pPr lvl="1" marR="0" rtl="0" algn="r">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r">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r">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r">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4" name="Google Shape;84;p12"/>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1" sz="1000">
                <a:solidFill>
                  <a:srgbClr val="1E3B78"/>
                </a:solidFill>
                <a:latin typeface="Helvetica Neue"/>
                <a:ea typeface="Helvetica Neue"/>
                <a:cs typeface="Helvetica Neue"/>
                <a:sym typeface="Helvetica Neue"/>
              </a:defRPr>
            </a:lvl1pPr>
            <a:lvl2pPr indent="0" lvl="1" marL="0" algn="r">
              <a:spcBef>
                <a:spcPts val="0"/>
              </a:spcBef>
              <a:spcAft>
                <a:spcPts val="0"/>
              </a:spcAft>
              <a:buNone/>
              <a:defRPr b="1" sz="1000">
                <a:solidFill>
                  <a:srgbClr val="1E3B78"/>
                </a:solidFill>
                <a:latin typeface="Helvetica Neue"/>
                <a:ea typeface="Helvetica Neue"/>
                <a:cs typeface="Helvetica Neue"/>
                <a:sym typeface="Helvetica Neue"/>
              </a:defRPr>
            </a:lvl2pPr>
            <a:lvl3pPr indent="0" lvl="2" marL="0" algn="r">
              <a:spcBef>
                <a:spcPts val="0"/>
              </a:spcBef>
              <a:spcAft>
                <a:spcPts val="0"/>
              </a:spcAft>
              <a:buNone/>
              <a:defRPr b="1" sz="1000">
                <a:solidFill>
                  <a:srgbClr val="1E3B78"/>
                </a:solidFill>
                <a:latin typeface="Helvetica Neue"/>
                <a:ea typeface="Helvetica Neue"/>
                <a:cs typeface="Helvetica Neue"/>
                <a:sym typeface="Helvetica Neue"/>
              </a:defRPr>
            </a:lvl3pPr>
            <a:lvl4pPr indent="0" lvl="3" marL="0" algn="r">
              <a:spcBef>
                <a:spcPts val="0"/>
              </a:spcBef>
              <a:spcAft>
                <a:spcPts val="0"/>
              </a:spcAft>
              <a:buNone/>
              <a:defRPr b="1" sz="1000">
                <a:solidFill>
                  <a:srgbClr val="1E3B78"/>
                </a:solidFill>
                <a:latin typeface="Helvetica Neue"/>
                <a:ea typeface="Helvetica Neue"/>
                <a:cs typeface="Helvetica Neue"/>
                <a:sym typeface="Helvetica Neue"/>
              </a:defRPr>
            </a:lvl4pPr>
            <a:lvl5pPr indent="0" lvl="4" marL="0" algn="r">
              <a:spcBef>
                <a:spcPts val="0"/>
              </a:spcBef>
              <a:spcAft>
                <a:spcPts val="0"/>
              </a:spcAft>
              <a:buNone/>
              <a:defRPr b="1" sz="1000">
                <a:solidFill>
                  <a:srgbClr val="1E3B78"/>
                </a:solidFill>
                <a:latin typeface="Helvetica Neue"/>
                <a:ea typeface="Helvetica Neue"/>
                <a:cs typeface="Helvetica Neue"/>
                <a:sym typeface="Helvetica Neue"/>
              </a:defRPr>
            </a:lvl5pPr>
            <a:lvl6pPr indent="0" lvl="5" marL="0" algn="r">
              <a:spcBef>
                <a:spcPts val="0"/>
              </a:spcBef>
              <a:spcAft>
                <a:spcPts val="0"/>
              </a:spcAft>
              <a:buNone/>
              <a:defRPr b="1" sz="1000">
                <a:solidFill>
                  <a:srgbClr val="1E3B78"/>
                </a:solidFill>
                <a:latin typeface="Helvetica Neue"/>
                <a:ea typeface="Helvetica Neue"/>
                <a:cs typeface="Helvetica Neue"/>
                <a:sym typeface="Helvetica Neue"/>
              </a:defRPr>
            </a:lvl6pPr>
            <a:lvl7pPr indent="0" lvl="6" marL="0" algn="r">
              <a:spcBef>
                <a:spcPts val="0"/>
              </a:spcBef>
              <a:spcAft>
                <a:spcPts val="0"/>
              </a:spcAft>
              <a:buNone/>
              <a:defRPr b="1" sz="1000">
                <a:solidFill>
                  <a:srgbClr val="1E3B78"/>
                </a:solidFill>
                <a:latin typeface="Helvetica Neue"/>
                <a:ea typeface="Helvetica Neue"/>
                <a:cs typeface="Helvetica Neue"/>
                <a:sym typeface="Helvetica Neue"/>
              </a:defRPr>
            </a:lvl7pPr>
            <a:lvl8pPr indent="0" lvl="7" marL="0" algn="r">
              <a:spcBef>
                <a:spcPts val="0"/>
              </a:spcBef>
              <a:spcAft>
                <a:spcPts val="0"/>
              </a:spcAft>
              <a:buNone/>
              <a:defRPr b="1" sz="1000">
                <a:solidFill>
                  <a:srgbClr val="1E3B78"/>
                </a:solidFill>
                <a:latin typeface="Helvetica Neue"/>
                <a:ea typeface="Helvetica Neue"/>
                <a:cs typeface="Helvetica Neue"/>
                <a:sym typeface="Helvetica Neue"/>
              </a:defRPr>
            </a:lvl8pPr>
            <a:lvl9pPr indent="0" lvl="8" marL="0" algn="r">
              <a:spcBef>
                <a:spcPts val="0"/>
              </a:spcBef>
              <a:spcAft>
                <a:spcPts val="0"/>
              </a:spcAft>
              <a:buNone/>
              <a:defRPr b="1" sz="1000">
                <a:solidFill>
                  <a:srgbClr val="1E3B78"/>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92" name="Shape 92"/>
        <p:cNvGrpSpPr/>
        <p:nvPr/>
      </p:nvGrpSpPr>
      <p:grpSpPr>
        <a:xfrm>
          <a:off x="0" y="0"/>
          <a:ext cx="0" cy="0"/>
          <a:chOff x="0" y="0"/>
          <a:chExt cx="0" cy="0"/>
        </a:xfrm>
      </p:grpSpPr>
      <p:sp>
        <p:nvSpPr>
          <p:cNvPr id="93" name="Google Shape;93;p14"/>
          <p:cNvSpPr txBox="1"/>
          <p:nvPr>
            <p:ph idx="10" type="dt"/>
          </p:nvPr>
        </p:nvSpPr>
        <p:spPr>
          <a:xfrm>
            <a:off x="457200" y="6245225"/>
            <a:ext cx="2133600" cy="4761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14"/>
          <p:cNvSpPr txBox="1"/>
          <p:nvPr>
            <p:ph idx="12" type="sldNum"/>
          </p:nvPr>
        </p:nvSpPr>
        <p:spPr>
          <a:xfrm>
            <a:off x="6553200" y="6245225"/>
            <a:ext cx="2133600" cy="4761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1pPr>
            <a:lvl2pPr indent="0" lvl="1" marL="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2pPr>
            <a:lvl3pPr indent="0" lvl="2" marL="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3pPr>
            <a:lvl4pPr indent="0" lvl="3" marL="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4pPr>
            <a:lvl5pPr indent="0" lvl="4" marL="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5pPr>
            <a:lvl6pPr indent="0" lvl="5" marL="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6pPr>
            <a:lvl7pPr indent="0" lvl="6" marL="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7pPr>
            <a:lvl8pPr indent="0" lvl="7" marL="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8pPr>
            <a:lvl9pPr indent="0" lvl="8" marL="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
        <p:nvSpPr>
          <p:cNvPr id="95" name="Google Shape;95;p14"/>
          <p:cNvSpPr/>
          <p:nvPr/>
        </p:nvSpPr>
        <p:spPr>
          <a:xfrm>
            <a:off x="0" y="0"/>
            <a:ext cx="9144000" cy="841500"/>
          </a:xfrm>
          <a:prstGeom prst="rect">
            <a:avLst/>
          </a:prstGeom>
          <a:solidFill>
            <a:srgbClr val="1E3B7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1E3B78"/>
              </a:solidFill>
              <a:latin typeface="Times"/>
              <a:ea typeface="Times"/>
              <a:cs typeface="Times"/>
              <a:sym typeface="Times"/>
            </a:endParaRPr>
          </a:p>
        </p:txBody>
      </p:sp>
      <p:sp>
        <p:nvSpPr>
          <p:cNvPr id="96" name="Google Shape;96;p14"/>
          <p:cNvSpPr txBox="1"/>
          <p:nvPr>
            <p:ph type="ctrTitle"/>
          </p:nvPr>
        </p:nvSpPr>
        <p:spPr>
          <a:xfrm>
            <a:off x="609600" y="1676400"/>
            <a:ext cx="7772400" cy="1470000"/>
          </a:xfrm>
          <a:prstGeom prst="rect">
            <a:avLst/>
          </a:prstGeom>
          <a:noFill/>
          <a:ln>
            <a:noFill/>
          </a:ln>
        </p:spPr>
        <p:txBody>
          <a:bodyPr anchorCtr="0" anchor="ctr" bIns="45700" lIns="91425" spcFirstLastPara="1" rIns="91425" wrap="square" tIns="45700">
            <a:noAutofit/>
          </a:bodyPr>
          <a:lstStyle>
            <a:lvl1pPr lvl="0" marR="0" algn="l">
              <a:spcBef>
                <a:spcPts val="0"/>
              </a:spcBef>
              <a:spcAft>
                <a:spcPts val="0"/>
              </a:spcAft>
              <a:buSzPts val="1400"/>
              <a:buNone/>
              <a:defRPr b="1" i="0" sz="4000" u="none" cap="none" strike="noStrike">
                <a:solidFill>
                  <a:srgbClr val="000042"/>
                </a:solidFill>
                <a:latin typeface="Helvetica Neue"/>
                <a:ea typeface="Helvetica Neue"/>
                <a:cs typeface="Helvetica Neue"/>
                <a:sym typeface="Helvetica Neue"/>
              </a:defRPr>
            </a:lvl1pPr>
            <a:lvl2pPr lvl="1"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2pPr>
            <a:lvl3pPr lvl="2"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3pPr>
            <a:lvl4pPr lvl="3"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4pPr>
            <a:lvl5pPr lvl="4"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5pPr>
            <a:lvl6pPr lvl="5"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6pPr>
            <a:lvl7pPr lvl="6"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7pPr>
            <a:lvl8pPr lvl="7"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8pPr>
            <a:lvl9pPr lvl="8"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9pPr>
          </a:lstStyle>
          <a:p/>
        </p:txBody>
      </p:sp>
      <p:sp>
        <p:nvSpPr>
          <p:cNvPr id="97" name="Google Shape;97;p14"/>
          <p:cNvSpPr txBox="1"/>
          <p:nvPr>
            <p:ph idx="1" type="subTitle"/>
          </p:nvPr>
        </p:nvSpPr>
        <p:spPr>
          <a:xfrm>
            <a:off x="1371600" y="3581400"/>
            <a:ext cx="6400800" cy="1752600"/>
          </a:xfrm>
          <a:prstGeom prst="rect">
            <a:avLst/>
          </a:prstGeom>
          <a:noFill/>
          <a:ln>
            <a:noFill/>
          </a:ln>
        </p:spPr>
        <p:txBody>
          <a:bodyPr anchorCtr="0" anchor="t" bIns="45700" lIns="91425" spcFirstLastPara="1" rIns="91425" wrap="square" tIns="45700">
            <a:noAutofit/>
          </a:bodyPr>
          <a:lstStyle>
            <a:lvl1pPr lvl="0" algn="l">
              <a:spcBef>
                <a:spcPts val="560"/>
              </a:spcBef>
              <a:spcAft>
                <a:spcPts val="0"/>
              </a:spcAft>
              <a:buSzPts val="1400"/>
              <a:buNone/>
              <a:defRPr b="1" sz="2800">
                <a:solidFill>
                  <a:srgbClr val="5F5F5F"/>
                </a:solidFill>
                <a:latin typeface="Helvetica Neue"/>
                <a:ea typeface="Helvetica Neue"/>
                <a:cs typeface="Helvetica Neue"/>
                <a:sym typeface="Helvetica Neue"/>
              </a:defRPr>
            </a:lvl1pPr>
            <a:lvl2pPr lvl="1" algn="l">
              <a:spcBef>
                <a:spcPts val="360"/>
              </a:spcBef>
              <a:spcAft>
                <a:spcPts val="0"/>
              </a:spcAft>
              <a:buSzPts val="1800"/>
              <a:buChar char="–"/>
              <a:defRPr/>
            </a:lvl2pPr>
            <a:lvl3pPr lvl="2" algn="l">
              <a:spcBef>
                <a:spcPts val="360"/>
              </a:spcBef>
              <a:spcAft>
                <a:spcPts val="0"/>
              </a:spcAft>
              <a:buSzPts val="1800"/>
              <a:buChar char="•"/>
              <a:defRPr/>
            </a:lvl3pPr>
            <a:lvl4pPr lvl="3" algn="l">
              <a:spcBef>
                <a:spcPts val="360"/>
              </a:spcBef>
              <a:spcAft>
                <a:spcPts val="0"/>
              </a:spcAft>
              <a:buSzPts val="1800"/>
              <a:buChar char="–"/>
              <a:defRPr/>
            </a:lvl4pPr>
            <a:lvl5pPr lvl="4" algn="l">
              <a:spcBef>
                <a:spcPts val="360"/>
              </a:spcBef>
              <a:spcAft>
                <a:spcPts val="0"/>
              </a:spcAft>
              <a:buSzPts val="1800"/>
              <a:buChar char="»"/>
              <a:defRPr/>
            </a:lvl5pPr>
            <a:lvl6pPr lvl="5" algn="l">
              <a:spcBef>
                <a:spcPts val="360"/>
              </a:spcBef>
              <a:spcAft>
                <a:spcPts val="0"/>
              </a:spcAft>
              <a:buSzPts val="1800"/>
              <a:buChar char="»"/>
              <a:defRPr/>
            </a:lvl6pPr>
            <a:lvl7pPr lvl="6" algn="l">
              <a:spcBef>
                <a:spcPts val="360"/>
              </a:spcBef>
              <a:spcAft>
                <a:spcPts val="0"/>
              </a:spcAft>
              <a:buSzPts val="1800"/>
              <a:buChar char="»"/>
              <a:defRPr/>
            </a:lvl7pPr>
            <a:lvl8pPr lvl="7" algn="l">
              <a:spcBef>
                <a:spcPts val="360"/>
              </a:spcBef>
              <a:spcAft>
                <a:spcPts val="0"/>
              </a:spcAft>
              <a:buSzPts val="1800"/>
              <a:buChar char="»"/>
              <a:defRPr/>
            </a:lvl8pPr>
            <a:lvl9pPr lvl="8" algn="l">
              <a:spcBef>
                <a:spcPts val="360"/>
              </a:spcBef>
              <a:spcAft>
                <a:spcPts val="0"/>
              </a:spcAft>
              <a:buSzPts val="1800"/>
              <a:buChar char="»"/>
              <a:defRPr/>
            </a:lvl9pPr>
          </a:lstStyle>
          <a:p/>
        </p:txBody>
      </p:sp>
      <p:cxnSp>
        <p:nvCxnSpPr>
          <p:cNvPr id="98" name="Google Shape;98;p14"/>
          <p:cNvCxnSpPr/>
          <p:nvPr/>
        </p:nvCxnSpPr>
        <p:spPr>
          <a:xfrm>
            <a:off x="457200" y="6248400"/>
            <a:ext cx="8229600" cy="0"/>
          </a:xfrm>
          <a:prstGeom prst="straightConnector1">
            <a:avLst/>
          </a:prstGeom>
          <a:noFill/>
          <a:ln cap="flat" cmpd="sng" w="19050">
            <a:solidFill>
              <a:srgbClr val="FFCC00"/>
            </a:solidFill>
            <a:prstDash val="solid"/>
            <a:round/>
            <a:headEnd len="med" w="med" type="none"/>
            <a:tailEnd len="med" w="med" type="none"/>
          </a:ln>
        </p:spPr>
      </p:cxnSp>
      <p:cxnSp>
        <p:nvCxnSpPr>
          <p:cNvPr id="99" name="Google Shape;99;p14"/>
          <p:cNvCxnSpPr/>
          <p:nvPr/>
        </p:nvCxnSpPr>
        <p:spPr>
          <a:xfrm>
            <a:off x="0" y="838200"/>
            <a:ext cx="9144000" cy="0"/>
          </a:xfrm>
          <a:prstGeom prst="straightConnector1">
            <a:avLst/>
          </a:prstGeom>
          <a:noFill/>
          <a:ln cap="flat" cmpd="sng" w="50800">
            <a:solidFill>
              <a:srgbClr val="FFCC00"/>
            </a:solidFill>
            <a:prstDash val="solid"/>
            <a:round/>
            <a:headEnd len="med" w="med" type="none"/>
            <a:tailEnd len="med" w="med" type="none"/>
          </a:ln>
        </p:spPr>
      </p:cxn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00" name="Shape 100"/>
        <p:cNvGrpSpPr/>
        <p:nvPr/>
      </p:nvGrpSpPr>
      <p:grpSpPr>
        <a:xfrm>
          <a:off x="0" y="0"/>
          <a:ext cx="0" cy="0"/>
          <a:chOff x="0" y="0"/>
          <a:chExt cx="0" cy="0"/>
        </a:xfrm>
      </p:grpSpPr>
      <p:sp>
        <p:nvSpPr>
          <p:cNvPr id="101" name="Google Shape;101;p15"/>
          <p:cNvSpPr txBox="1"/>
          <p:nvPr>
            <p:ph type="title"/>
          </p:nvPr>
        </p:nvSpPr>
        <p:spPr>
          <a:xfrm>
            <a:off x="457200" y="274638"/>
            <a:ext cx="8229600" cy="1143000"/>
          </a:xfrm>
          <a:prstGeom prst="rect">
            <a:avLst/>
          </a:prstGeom>
          <a:noFill/>
          <a:ln>
            <a:noFill/>
          </a:ln>
        </p:spPr>
        <p:txBody>
          <a:bodyPr anchorCtr="0" anchor="t" bIns="45700" lIns="91425" spcFirstLastPara="1" rIns="91425" wrap="square" tIns="45700">
            <a:noAutofit/>
          </a:bodyPr>
          <a:lstStyle>
            <a:lvl1pPr lvl="0" marR="0" algn="l">
              <a:spcBef>
                <a:spcPts val="0"/>
              </a:spcBef>
              <a:spcAft>
                <a:spcPts val="0"/>
              </a:spcAft>
              <a:buSzPts val="1400"/>
              <a:buNone/>
              <a:defRPr b="1" i="0" sz="2800" u="none" cap="none" strike="noStrike">
                <a:solidFill>
                  <a:schemeClr val="lt1"/>
                </a:solidFill>
                <a:latin typeface="Helvetica Neue"/>
                <a:ea typeface="Helvetica Neue"/>
                <a:cs typeface="Helvetica Neue"/>
                <a:sym typeface="Helvetica Neue"/>
              </a:defRPr>
            </a:lvl1pPr>
            <a:lvl2pPr lvl="1"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2pPr>
            <a:lvl3pPr lvl="2"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3pPr>
            <a:lvl4pPr lvl="3"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4pPr>
            <a:lvl5pPr lvl="4"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5pPr>
            <a:lvl6pPr lvl="5"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6pPr>
            <a:lvl7pPr lvl="6"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7pPr>
            <a:lvl8pPr lvl="7"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8pPr>
            <a:lvl9pPr lvl="8"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9pPr>
          </a:lstStyle>
          <a:p/>
        </p:txBody>
      </p:sp>
      <p:sp>
        <p:nvSpPr>
          <p:cNvPr id="102" name="Google Shape;102;p15"/>
          <p:cNvSpPr txBox="1"/>
          <p:nvPr>
            <p:ph idx="1" type="body"/>
          </p:nvPr>
        </p:nvSpPr>
        <p:spPr>
          <a:xfrm>
            <a:off x="457200" y="1143000"/>
            <a:ext cx="8229600" cy="5181600"/>
          </a:xfrm>
          <a:prstGeom prst="rect">
            <a:avLst/>
          </a:prstGeom>
          <a:noFill/>
          <a:ln>
            <a:noFill/>
          </a:ln>
        </p:spPr>
        <p:txBody>
          <a:bodyPr anchorCtr="0" anchor="t" bIns="45700" lIns="91425" spcFirstLastPara="1" rIns="91425" wrap="square" tIns="45700">
            <a:noAutofit/>
          </a:bodyPr>
          <a:lstStyle>
            <a:lvl1pPr indent="-228600" lvl="0" marL="457200" algn="l">
              <a:spcBef>
                <a:spcPts val="360"/>
              </a:spcBef>
              <a:spcAft>
                <a:spcPts val="0"/>
              </a:spcAft>
              <a:buSzPts val="1400"/>
              <a:buNone/>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03" name="Google Shape;103;p15"/>
          <p:cNvSpPr txBox="1"/>
          <p:nvPr>
            <p:ph idx="10" type="dt"/>
          </p:nvPr>
        </p:nvSpPr>
        <p:spPr>
          <a:xfrm>
            <a:off x="685800" y="6477000"/>
            <a:ext cx="1905000"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4" name="Google Shape;104;p15"/>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1" sz="1000">
                <a:solidFill>
                  <a:srgbClr val="1E3B78"/>
                </a:solidFill>
                <a:latin typeface="Helvetica Neue"/>
                <a:ea typeface="Helvetica Neue"/>
                <a:cs typeface="Helvetica Neue"/>
                <a:sym typeface="Helvetica Neue"/>
              </a:defRPr>
            </a:lvl1pPr>
            <a:lvl2pPr indent="0" lvl="1" marL="0" algn="r">
              <a:spcBef>
                <a:spcPts val="0"/>
              </a:spcBef>
              <a:spcAft>
                <a:spcPts val="0"/>
              </a:spcAft>
              <a:buNone/>
              <a:defRPr b="1" sz="1000">
                <a:solidFill>
                  <a:srgbClr val="1E3B78"/>
                </a:solidFill>
                <a:latin typeface="Helvetica Neue"/>
                <a:ea typeface="Helvetica Neue"/>
                <a:cs typeface="Helvetica Neue"/>
                <a:sym typeface="Helvetica Neue"/>
              </a:defRPr>
            </a:lvl2pPr>
            <a:lvl3pPr indent="0" lvl="2" marL="0" algn="r">
              <a:spcBef>
                <a:spcPts val="0"/>
              </a:spcBef>
              <a:spcAft>
                <a:spcPts val="0"/>
              </a:spcAft>
              <a:buNone/>
              <a:defRPr b="1" sz="1000">
                <a:solidFill>
                  <a:srgbClr val="1E3B78"/>
                </a:solidFill>
                <a:latin typeface="Helvetica Neue"/>
                <a:ea typeface="Helvetica Neue"/>
                <a:cs typeface="Helvetica Neue"/>
                <a:sym typeface="Helvetica Neue"/>
              </a:defRPr>
            </a:lvl3pPr>
            <a:lvl4pPr indent="0" lvl="3" marL="0" algn="r">
              <a:spcBef>
                <a:spcPts val="0"/>
              </a:spcBef>
              <a:spcAft>
                <a:spcPts val="0"/>
              </a:spcAft>
              <a:buNone/>
              <a:defRPr b="1" sz="1000">
                <a:solidFill>
                  <a:srgbClr val="1E3B78"/>
                </a:solidFill>
                <a:latin typeface="Helvetica Neue"/>
                <a:ea typeface="Helvetica Neue"/>
                <a:cs typeface="Helvetica Neue"/>
                <a:sym typeface="Helvetica Neue"/>
              </a:defRPr>
            </a:lvl4pPr>
            <a:lvl5pPr indent="0" lvl="4" marL="0" algn="r">
              <a:spcBef>
                <a:spcPts val="0"/>
              </a:spcBef>
              <a:spcAft>
                <a:spcPts val="0"/>
              </a:spcAft>
              <a:buNone/>
              <a:defRPr b="1" sz="1000">
                <a:solidFill>
                  <a:srgbClr val="1E3B78"/>
                </a:solidFill>
                <a:latin typeface="Helvetica Neue"/>
                <a:ea typeface="Helvetica Neue"/>
                <a:cs typeface="Helvetica Neue"/>
                <a:sym typeface="Helvetica Neue"/>
              </a:defRPr>
            </a:lvl5pPr>
            <a:lvl6pPr indent="0" lvl="5" marL="0" algn="r">
              <a:spcBef>
                <a:spcPts val="0"/>
              </a:spcBef>
              <a:spcAft>
                <a:spcPts val="0"/>
              </a:spcAft>
              <a:buNone/>
              <a:defRPr b="1" sz="1000">
                <a:solidFill>
                  <a:srgbClr val="1E3B78"/>
                </a:solidFill>
                <a:latin typeface="Helvetica Neue"/>
                <a:ea typeface="Helvetica Neue"/>
                <a:cs typeface="Helvetica Neue"/>
                <a:sym typeface="Helvetica Neue"/>
              </a:defRPr>
            </a:lvl6pPr>
            <a:lvl7pPr indent="0" lvl="6" marL="0" algn="r">
              <a:spcBef>
                <a:spcPts val="0"/>
              </a:spcBef>
              <a:spcAft>
                <a:spcPts val="0"/>
              </a:spcAft>
              <a:buNone/>
              <a:defRPr b="1" sz="1000">
                <a:solidFill>
                  <a:srgbClr val="1E3B78"/>
                </a:solidFill>
                <a:latin typeface="Helvetica Neue"/>
                <a:ea typeface="Helvetica Neue"/>
                <a:cs typeface="Helvetica Neue"/>
                <a:sym typeface="Helvetica Neue"/>
              </a:defRPr>
            </a:lvl7pPr>
            <a:lvl8pPr indent="0" lvl="7" marL="0" algn="r">
              <a:spcBef>
                <a:spcPts val="0"/>
              </a:spcBef>
              <a:spcAft>
                <a:spcPts val="0"/>
              </a:spcAft>
              <a:buNone/>
              <a:defRPr b="1" sz="1000">
                <a:solidFill>
                  <a:srgbClr val="1E3B78"/>
                </a:solidFill>
                <a:latin typeface="Helvetica Neue"/>
                <a:ea typeface="Helvetica Neue"/>
                <a:cs typeface="Helvetica Neue"/>
                <a:sym typeface="Helvetica Neue"/>
              </a:defRPr>
            </a:lvl8pPr>
            <a:lvl9pPr indent="0" lvl="8" marL="0" algn="r">
              <a:spcBef>
                <a:spcPts val="0"/>
              </a:spcBef>
              <a:spcAft>
                <a:spcPts val="0"/>
              </a:spcAft>
              <a:buNone/>
              <a:defRPr b="1" sz="1000">
                <a:solidFill>
                  <a:srgbClr val="1E3B78"/>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05" name="Shape 105"/>
        <p:cNvGrpSpPr/>
        <p:nvPr/>
      </p:nvGrpSpPr>
      <p:grpSpPr>
        <a:xfrm>
          <a:off x="0" y="0"/>
          <a:ext cx="0" cy="0"/>
          <a:chOff x="0" y="0"/>
          <a:chExt cx="0" cy="0"/>
        </a:xfrm>
      </p:grpSpPr>
      <p:sp>
        <p:nvSpPr>
          <p:cNvPr id="106" name="Google Shape;106;p16"/>
          <p:cNvSpPr txBox="1"/>
          <p:nvPr>
            <p:ph type="title"/>
          </p:nvPr>
        </p:nvSpPr>
        <p:spPr>
          <a:xfrm>
            <a:off x="722313" y="4406900"/>
            <a:ext cx="7772400" cy="1362000"/>
          </a:xfrm>
          <a:prstGeom prst="rect">
            <a:avLst/>
          </a:prstGeom>
          <a:noFill/>
          <a:ln>
            <a:noFill/>
          </a:ln>
        </p:spPr>
        <p:txBody>
          <a:bodyPr anchorCtr="0" anchor="t" bIns="45700" lIns="91425" spcFirstLastPara="1" rIns="91425" wrap="square" tIns="45700">
            <a:noAutofit/>
          </a:bodyPr>
          <a:lstStyle>
            <a:lvl1pPr lvl="0" marR="0" algn="l">
              <a:spcBef>
                <a:spcPts val="0"/>
              </a:spcBef>
              <a:spcAft>
                <a:spcPts val="0"/>
              </a:spcAft>
              <a:buSzPts val="1400"/>
              <a:buNone/>
              <a:defRPr b="1" i="0" sz="4000" u="none" cap="none" strike="noStrike">
                <a:solidFill>
                  <a:schemeClr val="lt1"/>
                </a:solidFill>
                <a:latin typeface="Helvetica Neue"/>
                <a:ea typeface="Helvetica Neue"/>
                <a:cs typeface="Helvetica Neue"/>
                <a:sym typeface="Helvetica Neue"/>
              </a:defRPr>
            </a:lvl1pPr>
            <a:lvl2pPr lvl="1"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2pPr>
            <a:lvl3pPr lvl="2"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3pPr>
            <a:lvl4pPr lvl="3"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4pPr>
            <a:lvl5pPr lvl="4"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5pPr>
            <a:lvl6pPr lvl="5"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6pPr>
            <a:lvl7pPr lvl="6"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7pPr>
            <a:lvl8pPr lvl="7"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8pPr>
            <a:lvl9pPr lvl="8"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9pPr>
          </a:lstStyle>
          <a:p/>
        </p:txBody>
      </p:sp>
      <p:sp>
        <p:nvSpPr>
          <p:cNvPr id="107" name="Google Shape;107;p16"/>
          <p:cNvSpPr txBox="1"/>
          <p:nvPr>
            <p:ph idx="1" type="body"/>
          </p:nvPr>
        </p:nvSpPr>
        <p:spPr>
          <a:xfrm>
            <a:off x="722313" y="2906713"/>
            <a:ext cx="7772400" cy="1500300"/>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000042"/>
              </a:buClr>
              <a:buSzPts val="2000"/>
              <a:buFont typeface="Times"/>
              <a:buNone/>
              <a:defRPr sz="2000"/>
            </a:lvl1pPr>
            <a:lvl2pPr indent="-228600" lvl="1" marL="914400" algn="l">
              <a:spcBef>
                <a:spcPts val="360"/>
              </a:spcBef>
              <a:spcAft>
                <a:spcPts val="0"/>
              </a:spcAft>
              <a:buSzPts val="1800"/>
              <a:buNone/>
              <a:defRPr sz="1800"/>
            </a:lvl2pPr>
            <a:lvl3pPr indent="-228600" lvl="2" marL="1371600" algn="l">
              <a:spcBef>
                <a:spcPts val="320"/>
              </a:spcBef>
              <a:spcAft>
                <a:spcPts val="0"/>
              </a:spcAft>
              <a:buSzPts val="1600"/>
              <a:buFont typeface="Times"/>
              <a:buNone/>
              <a:defRPr sz="1600"/>
            </a:lvl3pPr>
            <a:lvl4pPr indent="-228600" lvl="3" marL="1828800" algn="l">
              <a:spcBef>
                <a:spcPts val="280"/>
              </a:spcBef>
              <a:spcAft>
                <a:spcPts val="0"/>
              </a:spcAft>
              <a:buSzPts val="1400"/>
              <a:buNone/>
              <a:defRPr sz="1400"/>
            </a:lvl4pPr>
            <a:lvl5pPr indent="-228600" lvl="4" marL="2286000" algn="l">
              <a:spcBef>
                <a:spcPts val="280"/>
              </a:spcBef>
              <a:spcAft>
                <a:spcPts val="0"/>
              </a:spcAft>
              <a:buSzPts val="1400"/>
              <a:buNone/>
              <a:defRPr sz="1400"/>
            </a:lvl5pPr>
            <a:lvl6pPr indent="-228600" lvl="5" marL="2743200" algn="l">
              <a:spcBef>
                <a:spcPts val="280"/>
              </a:spcBef>
              <a:spcAft>
                <a:spcPts val="0"/>
              </a:spcAft>
              <a:buSzPts val="1400"/>
              <a:buNone/>
              <a:defRPr sz="1400"/>
            </a:lvl6pPr>
            <a:lvl7pPr indent="-228600" lvl="6" marL="3200400" algn="l">
              <a:spcBef>
                <a:spcPts val="280"/>
              </a:spcBef>
              <a:spcAft>
                <a:spcPts val="0"/>
              </a:spcAft>
              <a:buSzPts val="1400"/>
              <a:buNone/>
              <a:defRPr sz="1400"/>
            </a:lvl7pPr>
            <a:lvl8pPr indent="-228600" lvl="7" marL="3657600" algn="l">
              <a:spcBef>
                <a:spcPts val="280"/>
              </a:spcBef>
              <a:spcAft>
                <a:spcPts val="0"/>
              </a:spcAft>
              <a:buSzPts val="1400"/>
              <a:buNone/>
              <a:defRPr sz="1400"/>
            </a:lvl8pPr>
            <a:lvl9pPr indent="-228600" lvl="8" marL="4114800" algn="l">
              <a:spcBef>
                <a:spcPts val="280"/>
              </a:spcBef>
              <a:spcAft>
                <a:spcPts val="0"/>
              </a:spcAft>
              <a:buSzPts val="1400"/>
              <a:buNone/>
              <a:defRPr sz="1400"/>
            </a:lvl9pPr>
          </a:lstStyle>
          <a:p/>
        </p:txBody>
      </p:sp>
      <p:sp>
        <p:nvSpPr>
          <p:cNvPr id="108" name="Google Shape;108;p16"/>
          <p:cNvSpPr txBox="1"/>
          <p:nvPr>
            <p:ph idx="10" type="dt"/>
          </p:nvPr>
        </p:nvSpPr>
        <p:spPr>
          <a:xfrm>
            <a:off x="685800" y="6477000"/>
            <a:ext cx="1905000"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9" name="Google Shape;109;p16"/>
          <p:cNvSpPr txBox="1"/>
          <p:nvPr>
            <p:ph idx="11" type="ftr"/>
          </p:nvPr>
        </p:nvSpPr>
        <p:spPr>
          <a:xfrm>
            <a:off x="3124200" y="6477000"/>
            <a:ext cx="3200400" cy="228600"/>
          </a:xfrm>
          <a:prstGeom prst="rect">
            <a:avLst/>
          </a:prstGeom>
          <a:noFill/>
          <a:ln>
            <a:noFill/>
          </a:ln>
        </p:spPr>
        <p:txBody>
          <a:bodyPr anchorCtr="0" anchor="t" bIns="45700" lIns="91425" spcFirstLastPara="1" rIns="91425" wrap="square" tIns="45700">
            <a:noAutofit/>
          </a:bodyPr>
          <a:lstStyle>
            <a:lvl1pPr lvl="0" marR="0" algn="r">
              <a:spcBef>
                <a:spcPts val="0"/>
              </a:spcBef>
              <a:spcAft>
                <a:spcPts val="0"/>
              </a:spcAft>
              <a:buSzPts val="1400"/>
              <a:buNone/>
              <a:defRPr sz="1800">
                <a:solidFill>
                  <a:schemeClr val="dk1"/>
                </a:solidFill>
                <a:latin typeface="Arial"/>
                <a:ea typeface="Arial"/>
                <a:cs typeface="Arial"/>
                <a:sym typeface="Arial"/>
              </a:defRPr>
            </a:lvl1pPr>
            <a:lvl2pPr lvl="1" marR="0" algn="r">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r">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r">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r">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10" name="Google Shape;110;p16"/>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1" sz="1000">
                <a:solidFill>
                  <a:srgbClr val="1E3B78"/>
                </a:solidFill>
                <a:latin typeface="Helvetica Neue"/>
                <a:ea typeface="Helvetica Neue"/>
                <a:cs typeface="Helvetica Neue"/>
                <a:sym typeface="Helvetica Neue"/>
              </a:defRPr>
            </a:lvl1pPr>
            <a:lvl2pPr indent="0" lvl="1" marL="0" algn="r">
              <a:spcBef>
                <a:spcPts val="0"/>
              </a:spcBef>
              <a:spcAft>
                <a:spcPts val="0"/>
              </a:spcAft>
              <a:buNone/>
              <a:defRPr b="1" sz="1000">
                <a:solidFill>
                  <a:srgbClr val="1E3B78"/>
                </a:solidFill>
                <a:latin typeface="Helvetica Neue"/>
                <a:ea typeface="Helvetica Neue"/>
                <a:cs typeface="Helvetica Neue"/>
                <a:sym typeface="Helvetica Neue"/>
              </a:defRPr>
            </a:lvl2pPr>
            <a:lvl3pPr indent="0" lvl="2" marL="0" algn="r">
              <a:spcBef>
                <a:spcPts val="0"/>
              </a:spcBef>
              <a:spcAft>
                <a:spcPts val="0"/>
              </a:spcAft>
              <a:buNone/>
              <a:defRPr b="1" sz="1000">
                <a:solidFill>
                  <a:srgbClr val="1E3B78"/>
                </a:solidFill>
                <a:latin typeface="Helvetica Neue"/>
                <a:ea typeface="Helvetica Neue"/>
                <a:cs typeface="Helvetica Neue"/>
                <a:sym typeface="Helvetica Neue"/>
              </a:defRPr>
            </a:lvl3pPr>
            <a:lvl4pPr indent="0" lvl="3" marL="0" algn="r">
              <a:spcBef>
                <a:spcPts val="0"/>
              </a:spcBef>
              <a:spcAft>
                <a:spcPts val="0"/>
              </a:spcAft>
              <a:buNone/>
              <a:defRPr b="1" sz="1000">
                <a:solidFill>
                  <a:srgbClr val="1E3B78"/>
                </a:solidFill>
                <a:latin typeface="Helvetica Neue"/>
                <a:ea typeface="Helvetica Neue"/>
                <a:cs typeface="Helvetica Neue"/>
                <a:sym typeface="Helvetica Neue"/>
              </a:defRPr>
            </a:lvl4pPr>
            <a:lvl5pPr indent="0" lvl="4" marL="0" algn="r">
              <a:spcBef>
                <a:spcPts val="0"/>
              </a:spcBef>
              <a:spcAft>
                <a:spcPts val="0"/>
              </a:spcAft>
              <a:buNone/>
              <a:defRPr b="1" sz="1000">
                <a:solidFill>
                  <a:srgbClr val="1E3B78"/>
                </a:solidFill>
                <a:latin typeface="Helvetica Neue"/>
                <a:ea typeface="Helvetica Neue"/>
                <a:cs typeface="Helvetica Neue"/>
                <a:sym typeface="Helvetica Neue"/>
              </a:defRPr>
            </a:lvl5pPr>
            <a:lvl6pPr indent="0" lvl="5" marL="0" algn="r">
              <a:spcBef>
                <a:spcPts val="0"/>
              </a:spcBef>
              <a:spcAft>
                <a:spcPts val="0"/>
              </a:spcAft>
              <a:buNone/>
              <a:defRPr b="1" sz="1000">
                <a:solidFill>
                  <a:srgbClr val="1E3B78"/>
                </a:solidFill>
                <a:latin typeface="Helvetica Neue"/>
                <a:ea typeface="Helvetica Neue"/>
                <a:cs typeface="Helvetica Neue"/>
                <a:sym typeface="Helvetica Neue"/>
              </a:defRPr>
            </a:lvl6pPr>
            <a:lvl7pPr indent="0" lvl="6" marL="0" algn="r">
              <a:spcBef>
                <a:spcPts val="0"/>
              </a:spcBef>
              <a:spcAft>
                <a:spcPts val="0"/>
              </a:spcAft>
              <a:buNone/>
              <a:defRPr b="1" sz="1000">
                <a:solidFill>
                  <a:srgbClr val="1E3B78"/>
                </a:solidFill>
                <a:latin typeface="Helvetica Neue"/>
                <a:ea typeface="Helvetica Neue"/>
                <a:cs typeface="Helvetica Neue"/>
                <a:sym typeface="Helvetica Neue"/>
              </a:defRPr>
            </a:lvl7pPr>
            <a:lvl8pPr indent="0" lvl="7" marL="0" algn="r">
              <a:spcBef>
                <a:spcPts val="0"/>
              </a:spcBef>
              <a:spcAft>
                <a:spcPts val="0"/>
              </a:spcAft>
              <a:buNone/>
              <a:defRPr b="1" sz="1000">
                <a:solidFill>
                  <a:srgbClr val="1E3B78"/>
                </a:solidFill>
                <a:latin typeface="Helvetica Neue"/>
                <a:ea typeface="Helvetica Neue"/>
                <a:cs typeface="Helvetica Neue"/>
                <a:sym typeface="Helvetica Neue"/>
              </a:defRPr>
            </a:lvl8pPr>
            <a:lvl9pPr indent="0" lvl="8" marL="0" algn="r">
              <a:spcBef>
                <a:spcPts val="0"/>
              </a:spcBef>
              <a:spcAft>
                <a:spcPts val="0"/>
              </a:spcAft>
              <a:buNone/>
              <a:defRPr b="1" sz="1000">
                <a:solidFill>
                  <a:srgbClr val="1E3B78"/>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11" name="Shape 111"/>
        <p:cNvGrpSpPr/>
        <p:nvPr/>
      </p:nvGrpSpPr>
      <p:grpSpPr>
        <a:xfrm>
          <a:off x="0" y="0"/>
          <a:ext cx="0" cy="0"/>
          <a:chOff x="0" y="0"/>
          <a:chExt cx="0" cy="0"/>
        </a:xfrm>
      </p:grpSpPr>
      <p:sp>
        <p:nvSpPr>
          <p:cNvPr id="112" name="Google Shape;112;p17"/>
          <p:cNvSpPr txBox="1"/>
          <p:nvPr>
            <p:ph type="title"/>
          </p:nvPr>
        </p:nvSpPr>
        <p:spPr>
          <a:xfrm>
            <a:off x="457200" y="274638"/>
            <a:ext cx="8229600" cy="1143000"/>
          </a:xfrm>
          <a:prstGeom prst="rect">
            <a:avLst/>
          </a:prstGeom>
          <a:noFill/>
          <a:ln>
            <a:noFill/>
          </a:ln>
        </p:spPr>
        <p:txBody>
          <a:bodyPr anchorCtr="0" anchor="t" bIns="45700" lIns="91425" spcFirstLastPara="1" rIns="91425" wrap="square" tIns="45700">
            <a:noAutofit/>
          </a:bodyPr>
          <a:lstStyle>
            <a:lvl1pPr lvl="0"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1pPr>
            <a:lvl2pPr lvl="1"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2pPr>
            <a:lvl3pPr lvl="2"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3pPr>
            <a:lvl4pPr lvl="3"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4pPr>
            <a:lvl5pPr lvl="4"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5pPr>
            <a:lvl6pPr lvl="5"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6pPr>
            <a:lvl7pPr lvl="6"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7pPr>
            <a:lvl8pPr lvl="7"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8pPr>
            <a:lvl9pPr lvl="8"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9pPr>
          </a:lstStyle>
          <a:p/>
        </p:txBody>
      </p:sp>
      <p:sp>
        <p:nvSpPr>
          <p:cNvPr id="113" name="Google Shape;113;p17"/>
          <p:cNvSpPr txBox="1"/>
          <p:nvPr>
            <p:ph idx="1" type="body"/>
          </p:nvPr>
        </p:nvSpPr>
        <p:spPr>
          <a:xfrm>
            <a:off x="457200" y="1143000"/>
            <a:ext cx="4038600" cy="5181600"/>
          </a:xfrm>
          <a:prstGeom prst="rect">
            <a:avLst/>
          </a:prstGeom>
          <a:noFill/>
          <a:ln>
            <a:noFill/>
          </a:ln>
        </p:spPr>
        <p:txBody>
          <a:bodyPr anchorCtr="0" anchor="t" bIns="45700" lIns="91425" spcFirstLastPara="1" rIns="91425" wrap="square" tIns="45700">
            <a:noAutofit/>
          </a:bodyPr>
          <a:lstStyle>
            <a:lvl1pPr indent="-228600" lvl="0" marL="457200" algn="l">
              <a:spcBef>
                <a:spcPts val="560"/>
              </a:spcBef>
              <a:spcAft>
                <a:spcPts val="0"/>
              </a:spcAft>
              <a:buSzPts val="1400"/>
              <a:buNone/>
              <a:defRPr sz="2800"/>
            </a:lvl1pPr>
            <a:lvl2pPr indent="-381000" lvl="1" marL="914400" algn="l">
              <a:spcBef>
                <a:spcPts val="480"/>
              </a:spcBef>
              <a:spcAft>
                <a:spcPts val="0"/>
              </a:spcAft>
              <a:buSzPts val="2400"/>
              <a:buChar char="–"/>
              <a:defRPr sz="2400"/>
            </a:lvl2pPr>
            <a:lvl3pPr indent="-355600" lvl="2" marL="1371600" algn="l">
              <a:spcBef>
                <a:spcPts val="400"/>
              </a:spcBef>
              <a:spcAft>
                <a:spcPts val="0"/>
              </a:spcAft>
              <a:buSzPts val="2000"/>
              <a:buFont typeface="Times"/>
              <a:buChar char="•"/>
              <a:defRPr sz="2000"/>
            </a:lvl3pPr>
            <a:lvl4pPr indent="-342900" lvl="3" marL="1828800" algn="l">
              <a:spcBef>
                <a:spcPts val="360"/>
              </a:spcBef>
              <a:spcAft>
                <a:spcPts val="0"/>
              </a:spcAft>
              <a:buSzPts val="1800"/>
              <a:buChar char="–"/>
              <a:defRPr sz="1800"/>
            </a:lvl4pPr>
            <a:lvl5pPr indent="-342900" lvl="4" marL="2286000" algn="l">
              <a:spcBef>
                <a:spcPts val="360"/>
              </a:spcBef>
              <a:spcAft>
                <a:spcPts val="0"/>
              </a:spcAft>
              <a:buSzPts val="1800"/>
              <a:buChar char="»"/>
              <a:defRPr sz="1800"/>
            </a:lvl5pPr>
            <a:lvl6pPr indent="-342900" lvl="5" marL="2743200" algn="l">
              <a:spcBef>
                <a:spcPts val="360"/>
              </a:spcBef>
              <a:spcAft>
                <a:spcPts val="0"/>
              </a:spcAft>
              <a:buSzPts val="1800"/>
              <a:buChar char="»"/>
              <a:defRPr sz="1800"/>
            </a:lvl6pPr>
            <a:lvl7pPr indent="-342900" lvl="6" marL="3200400" algn="l">
              <a:spcBef>
                <a:spcPts val="360"/>
              </a:spcBef>
              <a:spcAft>
                <a:spcPts val="0"/>
              </a:spcAft>
              <a:buSzPts val="1800"/>
              <a:buChar char="»"/>
              <a:defRPr sz="1800"/>
            </a:lvl7pPr>
            <a:lvl8pPr indent="-342900" lvl="7" marL="3657600" algn="l">
              <a:spcBef>
                <a:spcPts val="360"/>
              </a:spcBef>
              <a:spcAft>
                <a:spcPts val="0"/>
              </a:spcAft>
              <a:buSzPts val="1800"/>
              <a:buChar char="»"/>
              <a:defRPr sz="1800"/>
            </a:lvl8pPr>
            <a:lvl9pPr indent="-342900" lvl="8" marL="4114800" algn="l">
              <a:spcBef>
                <a:spcPts val="360"/>
              </a:spcBef>
              <a:spcAft>
                <a:spcPts val="0"/>
              </a:spcAft>
              <a:buSzPts val="1800"/>
              <a:buChar char="»"/>
              <a:defRPr sz="1800"/>
            </a:lvl9pPr>
          </a:lstStyle>
          <a:p/>
        </p:txBody>
      </p:sp>
      <p:sp>
        <p:nvSpPr>
          <p:cNvPr id="114" name="Google Shape;114;p17"/>
          <p:cNvSpPr txBox="1"/>
          <p:nvPr>
            <p:ph idx="2" type="body"/>
          </p:nvPr>
        </p:nvSpPr>
        <p:spPr>
          <a:xfrm>
            <a:off x="4648200" y="1143000"/>
            <a:ext cx="4038600" cy="5181600"/>
          </a:xfrm>
          <a:prstGeom prst="rect">
            <a:avLst/>
          </a:prstGeom>
          <a:noFill/>
          <a:ln>
            <a:noFill/>
          </a:ln>
        </p:spPr>
        <p:txBody>
          <a:bodyPr anchorCtr="0" anchor="t" bIns="45700" lIns="91425" spcFirstLastPara="1" rIns="91425" wrap="square" tIns="45700">
            <a:noAutofit/>
          </a:bodyPr>
          <a:lstStyle>
            <a:lvl1pPr indent="-228600" lvl="0" marL="457200" algn="l">
              <a:spcBef>
                <a:spcPts val="560"/>
              </a:spcBef>
              <a:spcAft>
                <a:spcPts val="0"/>
              </a:spcAft>
              <a:buSzPts val="1400"/>
              <a:buNone/>
              <a:defRPr sz="2800"/>
            </a:lvl1pPr>
            <a:lvl2pPr indent="-381000" lvl="1" marL="914400" algn="l">
              <a:spcBef>
                <a:spcPts val="480"/>
              </a:spcBef>
              <a:spcAft>
                <a:spcPts val="0"/>
              </a:spcAft>
              <a:buSzPts val="2400"/>
              <a:buChar char="–"/>
              <a:defRPr sz="2400"/>
            </a:lvl2pPr>
            <a:lvl3pPr indent="-355600" lvl="2" marL="1371600" algn="l">
              <a:spcBef>
                <a:spcPts val="400"/>
              </a:spcBef>
              <a:spcAft>
                <a:spcPts val="0"/>
              </a:spcAft>
              <a:buSzPts val="2000"/>
              <a:buFont typeface="Times"/>
              <a:buChar char="•"/>
              <a:defRPr sz="2000"/>
            </a:lvl3pPr>
            <a:lvl4pPr indent="-342900" lvl="3" marL="1828800" algn="l">
              <a:spcBef>
                <a:spcPts val="360"/>
              </a:spcBef>
              <a:spcAft>
                <a:spcPts val="0"/>
              </a:spcAft>
              <a:buSzPts val="1800"/>
              <a:buChar char="–"/>
              <a:defRPr sz="1800"/>
            </a:lvl4pPr>
            <a:lvl5pPr indent="-342900" lvl="4" marL="2286000" algn="l">
              <a:spcBef>
                <a:spcPts val="360"/>
              </a:spcBef>
              <a:spcAft>
                <a:spcPts val="0"/>
              </a:spcAft>
              <a:buSzPts val="1800"/>
              <a:buChar char="»"/>
              <a:defRPr sz="1800"/>
            </a:lvl5pPr>
            <a:lvl6pPr indent="-342900" lvl="5" marL="2743200" algn="l">
              <a:spcBef>
                <a:spcPts val="360"/>
              </a:spcBef>
              <a:spcAft>
                <a:spcPts val="0"/>
              </a:spcAft>
              <a:buSzPts val="1800"/>
              <a:buChar char="»"/>
              <a:defRPr sz="1800"/>
            </a:lvl6pPr>
            <a:lvl7pPr indent="-342900" lvl="6" marL="3200400" algn="l">
              <a:spcBef>
                <a:spcPts val="360"/>
              </a:spcBef>
              <a:spcAft>
                <a:spcPts val="0"/>
              </a:spcAft>
              <a:buSzPts val="1800"/>
              <a:buChar char="»"/>
              <a:defRPr sz="1800"/>
            </a:lvl7pPr>
            <a:lvl8pPr indent="-342900" lvl="7" marL="3657600" algn="l">
              <a:spcBef>
                <a:spcPts val="360"/>
              </a:spcBef>
              <a:spcAft>
                <a:spcPts val="0"/>
              </a:spcAft>
              <a:buSzPts val="1800"/>
              <a:buChar char="»"/>
              <a:defRPr sz="1800"/>
            </a:lvl8pPr>
            <a:lvl9pPr indent="-342900" lvl="8" marL="4114800" algn="l">
              <a:spcBef>
                <a:spcPts val="360"/>
              </a:spcBef>
              <a:spcAft>
                <a:spcPts val="0"/>
              </a:spcAft>
              <a:buSzPts val="1800"/>
              <a:buChar char="»"/>
              <a:defRPr sz="1800"/>
            </a:lvl9pPr>
          </a:lstStyle>
          <a:p/>
        </p:txBody>
      </p:sp>
      <p:sp>
        <p:nvSpPr>
          <p:cNvPr id="115" name="Google Shape;115;p17"/>
          <p:cNvSpPr txBox="1"/>
          <p:nvPr>
            <p:ph idx="10" type="dt"/>
          </p:nvPr>
        </p:nvSpPr>
        <p:spPr>
          <a:xfrm>
            <a:off x="685800" y="6477000"/>
            <a:ext cx="1905000"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6" name="Google Shape;116;p17"/>
          <p:cNvSpPr txBox="1"/>
          <p:nvPr>
            <p:ph idx="11" type="ftr"/>
          </p:nvPr>
        </p:nvSpPr>
        <p:spPr>
          <a:xfrm>
            <a:off x="3124200" y="6477000"/>
            <a:ext cx="3200400" cy="228600"/>
          </a:xfrm>
          <a:prstGeom prst="rect">
            <a:avLst/>
          </a:prstGeom>
          <a:noFill/>
          <a:ln>
            <a:noFill/>
          </a:ln>
        </p:spPr>
        <p:txBody>
          <a:bodyPr anchorCtr="0" anchor="t" bIns="45700" lIns="91425" spcFirstLastPara="1" rIns="91425" wrap="square" tIns="45700">
            <a:noAutofit/>
          </a:bodyPr>
          <a:lstStyle>
            <a:lvl1pPr lvl="0" marR="0" algn="r">
              <a:spcBef>
                <a:spcPts val="0"/>
              </a:spcBef>
              <a:spcAft>
                <a:spcPts val="0"/>
              </a:spcAft>
              <a:buSzPts val="1400"/>
              <a:buNone/>
              <a:defRPr sz="1800">
                <a:solidFill>
                  <a:schemeClr val="dk1"/>
                </a:solidFill>
                <a:latin typeface="Arial"/>
                <a:ea typeface="Arial"/>
                <a:cs typeface="Arial"/>
                <a:sym typeface="Arial"/>
              </a:defRPr>
            </a:lvl1pPr>
            <a:lvl2pPr lvl="1" marR="0" algn="r">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r">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r">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r">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17" name="Google Shape;117;p17"/>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1" sz="1000">
                <a:solidFill>
                  <a:srgbClr val="1E3B78"/>
                </a:solidFill>
                <a:latin typeface="Helvetica Neue"/>
                <a:ea typeface="Helvetica Neue"/>
                <a:cs typeface="Helvetica Neue"/>
                <a:sym typeface="Helvetica Neue"/>
              </a:defRPr>
            </a:lvl1pPr>
            <a:lvl2pPr indent="0" lvl="1" marL="0" algn="r">
              <a:spcBef>
                <a:spcPts val="0"/>
              </a:spcBef>
              <a:spcAft>
                <a:spcPts val="0"/>
              </a:spcAft>
              <a:buNone/>
              <a:defRPr b="1" sz="1000">
                <a:solidFill>
                  <a:srgbClr val="1E3B78"/>
                </a:solidFill>
                <a:latin typeface="Helvetica Neue"/>
                <a:ea typeface="Helvetica Neue"/>
                <a:cs typeface="Helvetica Neue"/>
                <a:sym typeface="Helvetica Neue"/>
              </a:defRPr>
            </a:lvl2pPr>
            <a:lvl3pPr indent="0" lvl="2" marL="0" algn="r">
              <a:spcBef>
                <a:spcPts val="0"/>
              </a:spcBef>
              <a:spcAft>
                <a:spcPts val="0"/>
              </a:spcAft>
              <a:buNone/>
              <a:defRPr b="1" sz="1000">
                <a:solidFill>
                  <a:srgbClr val="1E3B78"/>
                </a:solidFill>
                <a:latin typeface="Helvetica Neue"/>
                <a:ea typeface="Helvetica Neue"/>
                <a:cs typeface="Helvetica Neue"/>
                <a:sym typeface="Helvetica Neue"/>
              </a:defRPr>
            </a:lvl3pPr>
            <a:lvl4pPr indent="0" lvl="3" marL="0" algn="r">
              <a:spcBef>
                <a:spcPts val="0"/>
              </a:spcBef>
              <a:spcAft>
                <a:spcPts val="0"/>
              </a:spcAft>
              <a:buNone/>
              <a:defRPr b="1" sz="1000">
                <a:solidFill>
                  <a:srgbClr val="1E3B78"/>
                </a:solidFill>
                <a:latin typeface="Helvetica Neue"/>
                <a:ea typeface="Helvetica Neue"/>
                <a:cs typeface="Helvetica Neue"/>
                <a:sym typeface="Helvetica Neue"/>
              </a:defRPr>
            </a:lvl4pPr>
            <a:lvl5pPr indent="0" lvl="4" marL="0" algn="r">
              <a:spcBef>
                <a:spcPts val="0"/>
              </a:spcBef>
              <a:spcAft>
                <a:spcPts val="0"/>
              </a:spcAft>
              <a:buNone/>
              <a:defRPr b="1" sz="1000">
                <a:solidFill>
                  <a:srgbClr val="1E3B78"/>
                </a:solidFill>
                <a:latin typeface="Helvetica Neue"/>
                <a:ea typeface="Helvetica Neue"/>
                <a:cs typeface="Helvetica Neue"/>
                <a:sym typeface="Helvetica Neue"/>
              </a:defRPr>
            </a:lvl5pPr>
            <a:lvl6pPr indent="0" lvl="5" marL="0" algn="r">
              <a:spcBef>
                <a:spcPts val="0"/>
              </a:spcBef>
              <a:spcAft>
                <a:spcPts val="0"/>
              </a:spcAft>
              <a:buNone/>
              <a:defRPr b="1" sz="1000">
                <a:solidFill>
                  <a:srgbClr val="1E3B78"/>
                </a:solidFill>
                <a:latin typeface="Helvetica Neue"/>
                <a:ea typeface="Helvetica Neue"/>
                <a:cs typeface="Helvetica Neue"/>
                <a:sym typeface="Helvetica Neue"/>
              </a:defRPr>
            </a:lvl6pPr>
            <a:lvl7pPr indent="0" lvl="6" marL="0" algn="r">
              <a:spcBef>
                <a:spcPts val="0"/>
              </a:spcBef>
              <a:spcAft>
                <a:spcPts val="0"/>
              </a:spcAft>
              <a:buNone/>
              <a:defRPr b="1" sz="1000">
                <a:solidFill>
                  <a:srgbClr val="1E3B78"/>
                </a:solidFill>
                <a:latin typeface="Helvetica Neue"/>
                <a:ea typeface="Helvetica Neue"/>
                <a:cs typeface="Helvetica Neue"/>
                <a:sym typeface="Helvetica Neue"/>
              </a:defRPr>
            </a:lvl7pPr>
            <a:lvl8pPr indent="0" lvl="7" marL="0" algn="r">
              <a:spcBef>
                <a:spcPts val="0"/>
              </a:spcBef>
              <a:spcAft>
                <a:spcPts val="0"/>
              </a:spcAft>
              <a:buNone/>
              <a:defRPr b="1" sz="1000">
                <a:solidFill>
                  <a:srgbClr val="1E3B78"/>
                </a:solidFill>
                <a:latin typeface="Helvetica Neue"/>
                <a:ea typeface="Helvetica Neue"/>
                <a:cs typeface="Helvetica Neue"/>
                <a:sym typeface="Helvetica Neue"/>
              </a:defRPr>
            </a:lvl8pPr>
            <a:lvl9pPr indent="0" lvl="8" marL="0" algn="r">
              <a:spcBef>
                <a:spcPts val="0"/>
              </a:spcBef>
              <a:spcAft>
                <a:spcPts val="0"/>
              </a:spcAft>
              <a:buNone/>
              <a:defRPr b="1" sz="1000">
                <a:solidFill>
                  <a:srgbClr val="1E3B78"/>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18" name="Shape 118"/>
        <p:cNvGrpSpPr/>
        <p:nvPr/>
      </p:nvGrpSpPr>
      <p:grpSpPr>
        <a:xfrm>
          <a:off x="0" y="0"/>
          <a:ext cx="0" cy="0"/>
          <a:chOff x="0" y="0"/>
          <a:chExt cx="0" cy="0"/>
        </a:xfrm>
      </p:grpSpPr>
      <p:sp>
        <p:nvSpPr>
          <p:cNvPr id="119" name="Google Shape;119;p18"/>
          <p:cNvSpPr txBox="1"/>
          <p:nvPr>
            <p:ph type="title"/>
          </p:nvPr>
        </p:nvSpPr>
        <p:spPr>
          <a:xfrm>
            <a:off x="457200" y="274638"/>
            <a:ext cx="8229600" cy="1143000"/>
          </a:xfrm>
          <a:prstGeom prst="rect">
            <a:avLst/>
          </a:prstGeom>
          <a:noFill/>
          <a:ln>
            <a:noFill/>
          </a:ln>
        </p:spPr>
        <p:txBody>
          <a:bodyPr anchorCtr="0" anchor="t" bIns="45700" lIns="91425" spcFirstLastPara="1" rIns="91425" wrap="square" tIns="45700">
            <a:noAutofit/>
          </a:bodyPr>
          <a:lstStyle>
            <a:lvl1pPr lvl="0"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1pPr>
            <a:lvl2pPr lvl="1"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2pPr>
            <a:lvl3pPr lvl="2"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3pPr>
            <a:lvl4pPr lvl="3"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4pPr>
            <a:lvl5pPr lvl="4"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5pPr>
            <a:lvl6pPr lvl="5"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6pPr>
            <a:lvl7pPr lvl="6"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7pPr>
            <a:lvl8pPr lvl="7"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8pPr>
            <a:lvl9pPr lvl="8"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9pPr>
          </a:lstStyle>
          <a:p/>
        </p:txBody>
      </p:sp>
      <p:sp>
        <p:nvSpPr>
          <p:cNvPr id="120" name="Google Shape;120;p18"/>
          <p:cNvSpPr txBox="1"/>
          <p:nvPr>
            <p:ph idx="1" type="body"/>
          </p:nvPr>
        </p:nvSpPr>
        <p:spPr>
          <a:xfrm>
            <a:off x="457200" y="1535113"/>
            <a:ext cx="4040100" cy="639900"/>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rgbClr val="000042"/>
              </a:buClr>
              <a:buSzPts val="2400"/>
              <a:buFont typeface="Times"/>
              <a:buNone/>
              <a:defRPr b="1" sz="2400"/>
            </a:lvl1pPr>
            <a:lvl2pPr indent="-228600" lvl="1" marL="914400" algn="l">
              <a:spcBef>
                <a:spcPts val="400"/>
              </a:spcBef>
              <a:spcAft>
                <a:spcPts val="0"/>
              </a:spcAft>
              <a:buSzPts val="2000"/>
              <a:buNone/>
              <a:defRPr b="1" sz="2000"/>
            </a:lvl2pPr>
            <a:lvl3pPr indent="-228600" lvl="2" marL="1371600" algn="l">
              <a:spcBef>
                <a:spcPts val="360"/>
              </a:spcBef>
              <a:spcAft>
                <a:spcPts val="0"/>
              </a:spcAft>
              <a:buSzPts val="1800"/>
              <a:buFont typeface="Times"/>
              <a:buNone/>
              <a:defRPr b="1" sz="1800"/>
            </a:lvl3pPr>
            <a:lvl4pPr indent="-228600" lvl="3" marL="1828800" algn="l">
              <a:spcBef>
                <a:spcPts val="320"/>
              </a:spcBef>
              <a:spcAft>
                <a:spcPts val="0"/>
              </a:spcAft>
              <a:buSzPts val="1600"/>
              <a:buNone/>
              <a:defRPr b="1" sz="1600"/>
            </a:lvl4pPr>
            <a:lvl5pPr indent="-228600" lvl="4" marL="2286000" algn="l">
              <a:spcBef>
                <a:spcPts val="320"/>
              </a:spcBef>
              <a:spcAft>
                <a:spcPts val="0"/>
              </a:spcAft>
              <a:buSzPts val="1600"/>
              <a:buNone/>
              <a:defRPr b="1" sz="1600"/>
            </a:lvl5pPr>
            <a:lvl6pPr indent="-228600" lvl="5" marL="2743200" algn="l">
              <a:spcBef>
                <a:spcPts val="320"/>
              </a:spcBef>
              <a:spcAft>
                <a:spcPts val="0"/>
              </a:spcAft>
              <a:buSzPts val="1600"/>
              <a:buNone/>
              <a:defRPr b="1" sz="1600"/>
            </a:lvl6pPr>
            <a:lvl7pPr indent="-228600" lvl="6" marL="3200400" algn="l">
              <a:spcBef>
                <a:spcPts val="320"/>
              </a:spcBef>
              <a:spcAft>
                <a:spcPts val="0"/>
              </a:spcAft>
              <a:buSzPts val="1600"/>
              <a:buNone/>
              <a:defRPr b="1" sz="1600"/>
            </a:lvl7pPr>
            <a:lvl8pPr indent="-228600" lvl="7" marL="3657600" algn="l">
              <a:spcBef>
                <a:spcPts val="320"/>
              </a:spcBef>
              <a:spcAft>
                <a:spcPts val="0"/>
              </a:spcAft>
              <a:buSzPts val="1600"/>
              <a:buNone/>
              <a:defRPr b="1" sz="1600"/>
            </a:lvl8pPr>
            <a:lvl9pPr indent="-228600" lvl="8" marL="4114800" algn="l">
              <a:spcBef>
                <a:spcPts val="320"/>
              </a:spcBef>
              <a:spcAft>
                <a:spcPts val="0"/>
              </a:spcAft>
              <a:buSzPts val="1600"/>
              <a:buNone/>
              <a:defRPr b="1" sz="1600"/>
            </a:lvl9pPr>
          </a:lstStyle>
          <a:p/>
        </p:txBody>
      </p:sp>
      <p:sp>
        <p:nvSpPr>
          <p:cNvPr id="121" name="Google Shape;121;p18"/>
          <p:cNvSpPr txBox="1"/>
          <p:nvPr>
            <p:ph idx="2" type="body"/>
          </p:nvPr>
        </p:nvSpPr>
        <p:spPr>
          <a:xfrm>
            <a:off x="457200" y="2174875"/>
            <a:ext cx="4040100" cy="3951300"/>
          </a:xfrm>
          <a:prstGeom prst="rect">
            <a:avLst/>
          </a:prstGeom>
          <a:noFill/>
          <a:ln>
            <a:noFill/>
          </a:ln>
        </p:spPr>
        <p:txBody>
          <a:bodyPr anchorCtr="0" anchor="t" bIns="45700" lIns="91425" spcFirstLastPara="1" rIns="91425" wrap="square" tIns="45700">
            <a:noAutofit/>
          </a:bodyPr>
          <a:lstStyle>
            <a:lvl1pPr indent="-228600" lvl="0" marL="457200" algn="l">
              <a:spcBef>
                <a:spcPts val="480"/>
              </a:spcBef>
              <a:spcAft>
                <a:spcPts val="0"/>
              </a:spcAft>
              <a:buSzPts val="1400"/>
              <a:buNone/>
              <a:defRPr sz="2400"/>
            </a:lvl1pPr>
            <a:lvl2pPr indent="-355600" lvl="1" marL="914400" algn="l">
              <a:spcBef>
                <a:spcPts val="400"/>
              </a:spcBef>
              <a:spcAft>
                <a:spcPts val="0"/>
              </a:spcAft>
              <a:buSzPts val="2000"/>
              <a:buChar char="–"/>
              <a:defRPr sz="2000"/>
            </a:lvl2pPr>
            <a:lvl3pPr indent="-342900" lvl="2" marL="1371600" algn="l">
              <a:spcBef>
                <a:spcPts val="360"/>
              </a:spcBef>
              <a:spcAft>
                <a:spcPts val="0"/>
              </a:spcAft>
              <a:buSzPts val="1800"/>
              <a:buFont typeface="Times"/>
              <a:buChar char="•"/>
              <a:defRPr sz="1800"/>
            </a:lvl3pPr>
            <a:lvl4pPr indent="-330200" lvl="3" marL="1828800" algn="l">
              <a:spcBef>
                <a:spcPts val="320"/>
              </a:spcBef>
              <a:spcAft>
                <a:spcPts val="0"/>
              </a:spcAft>
              <a:buSzPts val="1600"/>
              <a:buChar char="–"/>
              <a:defRPr sz="1600"/>
            </a:lvl4pPr>
            <a:lvl5pPr indent="-330200" lvl="4" marL="2286000" algn="l">
              <a:spcBef>
                <a:spcPts val="320"/>
              </a:spcBef>
              <a:spcAft>
                <a:spcPts val="0"/>
              </a:spcAft>
              <a:buSzPts val="1600"/>
              <a:buChar char="»"/>
              <a:defRPr sz="1600"/>
            </a:lvl5pPr>
            <a:lvl6pPr indent="-330200" lvl="5" marL="2743200" algn="l">
              <a:spcBef>
                <a:spcPts val="320"/>
              </a:spcBef>
              <a:spcAft>
                <a:spcPts val="0"/>
              </a:spcAft>
              <a:buSzPts val="1600"/>
              <a:buChar char="»"/>
              <a:defRPr sz="1600"/>
            </a:lvl6pPr>
            <a:lvl7pPr indent="-330200" lvl="6" marL="3200400" algn="l">
              <a:spcBef>
                <a:spcPts val="320"/>
              </a:spcBef>
              <a:spcAft>
                <a:spcPts val="0"/>
              </a:spcAft>
              <a:buSzPts val="1600"/>
              <a:buChar char="»"/>
              <a:defRPr sz="1600"/>
            </a:lvl7pPr>
            <a:lvl8pPr indent="-330200" lvl="7" marL="3657600" algn="l">
              <a:spcBef>
                <a:spcPts val="320"/>
              </a:spcBef>
              <a:spcAft>
                <a:spcPts val="0"/>
              </a:spcAft>
              <a:buSzPts val="1600"/>
              <a:buChar char="»"/>
              <a:defRPr sz="1600"/>
            </a:lvl8pPr>
            <a:lvl9pPr indent="-330200" lvl="8" marL="4114800" algn="l">
              <a:spcBef>
                <a:spcPts val="320"/>
              </a:spcBef>
              <a:spcAft>
                <a:spcPts val="0"/>
              </a:spcAft>
              <a:buSzPts val="1600"/>
              <a:buChar char="»"/>
              <a:defRPr sz="1600"/>
            </a:lvl9pPr>
          </a:lstStyle>
          <a:p/>
        </p:txBody>
      </p:sp>
      <p:sp>
        <p:nvSpPr>
          <p:cNvPr id="122" name="Google Shape;122;p18"/>
          <p:cNvSpPr txBox="1"/>
          <p:nvPr>
            <p:ph idx="3" type="body"/>
          </p:nvPr>
        </p:nvSpPr>
        <p:spPr>
          <a:xfrm>
            <a:off x="4645025" y="1535113"/>
            <a:ext cx="4041900" cy="639900"/>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rgbClr val="000042"/>
              </a:buClr>
              <a:buSzPts val="2400"/>
              <a:buFont typeface="Times"/>
              <a:buNone/>
              <a:defRPr b="1" sz="2400"/>
            </a:lvl1pPr>
            <a:lvl2pPr indent="-228600" lvl="1" marL="914400" algn="l">
              <a:spcBef>
                <a:spcPts val="400"/>
              </a:spcBef>
              <a:spcAft>
                <a:spcPts val="0"/>
              </a:spcAft>
              <a:buSzPts val="2000"/>
              <a:buNone/>
              <a:defRPr b="1" sz="2000"/>
            </a:lvl2pPr>
            <a:lvl3pPr indent="-228600" lvl="2" marL="1371600" algn="l">
              <a:spcBef>
                <a:spcPts val="360"/>
              </a:spcBef>
              <a:spcAft>
                <a:spcPts val="0"/>
              </a:spcAft>
              <a:buSzPts val="1800"/>
              <a:buFont typeface="Times"/>
              <a:buNone/>
              <a:defRPr b="1" sz="1800"/>
            </a:lvl3pPr>
            <a:lvl4pPr indent="-228600" lvl="3" marL="1828800" algn="l">
              <a:spcBef>
                <a:spcPts val="320"/>
              </a:spcBef>
              <a:spcAft>
                <a:spcPts val="0"/>
              </a:spcAft>
              <a:buSzPts val="1600"/>
              <a:buNone/>
              <a:defRPr b="1" sz="1600"/>
            </a:lvl4pPr>
            <a:lvl5pPr indent="-228600" lvl="4" marL="2286000" algn="l">
              <a:spcBef>
                <a:spcPts val="320"/>
              </a:spcBef>
              <a:spcAft>
                <a:spcPts val="0"/>
              </a:spcAft>
              <a:buSzPts val="1600"/>
              <a:buNone/>
              <a:defRPr b="1" sz="1600"/>
            </a:lvl5pPr>
            <a:lvl6pPr indent="-228600" lvl="5" marL="2743200" algn="l">
              <a:spcBef>
                <a:spcPts val="320"/>
              </a:spcBef>
              <a:spcAft>
                <a:spcPts val="0"/>
              </a:spcAft>
              <a:buSzPts val="1600"/>
              <a:buNone/>
              <a:defRPr b="1" sz="1600"/>
            </a:lvl6pPr>
            <a:lvl7pPr indent="-228600" lvl="6" marL="3200400" algn="l">
              <a:spcBef>
                <a:spcPts val="320"/>
              </a:spcBef>
              <a:spcAft>
                <a:spcPts val="0"/>
              </a:spcAft>
              <a:buSzPts val="1600"/>
              <a:buNone/>
              <a:defRPr b="1" sz="1600"/>
            </a:lvl7pPr>
            <a:lvl8pPr indent="-228600" lvl="7" marL="3657600" algn="l">
              <a:spcBef>
                <a:spcPts val="320"/>
              </a:spcBef>
              <a:spcAft>
                <a:spcPts val="0"/>
              </a:spcAft>
              <a:buSzPts val="1600"/>
              <a:buNone/>
              <a:defRPr b="1" sz="1600"/>
            </a:lvl8pPr>
            <a:lvl9pPr indent="-228600" lvl="8" marL="4114800" algn="l">
              <a:spcBef>
                <a:spcPts val="320"/>
              </a:spcBef>
              <a:spcAft>
                <a:spcPts val="0"/>
              </a:spcAft>
              <a:buSzPts val="1600"/>
              <a:buNone/>
              <a:defRPr b="1" sz="1600"/>
            </a:lvl9pPr>
          </a:lstStyle>
          <a:p/>
        </p:txBody>
      </p:sp>
      <p:sp>
        <p:nvSpPr>
          <p:cNvPr id="123" name="Google Shape;123;p18"/>
          <p:cNvSpPr txBox="1"/>
          <p:nvPr>
            <p:ph idx="4" type="body"/>
          </p:nvPr>
        </p:nvSpPr>
        <p:spPr>
          <a:xfrm>
            <a:off x="4645025" y="2174875"/>
            <a:ext cx="4041900" cy="3951300"/>
          </a:xfrm>
          <a:prstGeom prst="rect">
            <a:avLst/>
          </a:prstGeom>
          <a:noFill/>
          <a:ln>
            <a:noFill/>
          </a:ln>
        </p:spPr>
        <p:txBody>
          <a:bodyPr anchorCtr="0" anchor="t" bIns="45700" lIns="91425" spcFirstLastPara="1" rIns="91425" wrap="square" tIns="45700">
            <a:noAutofit/>
          </a:bodyPr>
          <a:lstStyle>
            <a:lvl1pPr indent="-228600" lvl="0" marL="457200" algn="l">
              <a:spcBef>
                <a:spcPts val="480"/>
              </a:spcBef>
              <a:spcAft>
                <a:spcPts val="0"/>
              </a:spcAft>
              <a:buSzPts val="1400"/>
              <a:buNone/>
              <a:defRPr sz="2400"/>
            </a:lvl1pPr>
            <a:lvl2pPr indent="-355600" lvl="1" marL="914400" algn="l">
              <a:spcBef>
                <a:spcPts val="400"/>
              </a:spcBef>
              <a:spcAft>
                <a:spcPts val="0"/>
              </a:spcAft>
              <a:buSzPts val="2000"/>
              <a:buChar char="–"/>
              <a:defRPr sz="2000"/>
            </a:lvl2pPr>
            <a:lvl3pPr indent="-342900" lvl="2" marL="1371600" algn="l">
              <a:spcBef>
                <a:spcPts val="360"/>
              </a:spcBef>
              <a:spcAft>
                <a:spcPts val="0"/>
              </a:spcAft>
              <a:buSzPts val="1800"/>
              <a:buFont typeface="Times"/>
              <a:buChar char="•"/>
              <a:defRPr sz="1800"/>
            </a:lvl3pPr>
            <a:lvl4pPr indent="-330200" lvl="3" marL="1828800" algn="l">
              <a:spcBef>
                <a:spcPts val="320"/>
              </a:spcBef>
              <a:spcAft>
                <a:spcPts val="0"/>
              </a:spcAft>
              <a:buSzPts val="1600"/>
              <a:buChar char="–"/>
              <a:defRPr sz="1600"/>
            </a:lvl4pPr>
            <a:lvl5pPr indent="-330200" lvl="4" marL="2286000" algn="l">
              <a:spcBef>
                <a:spcPts val="320"/>
              </a:spcBef>
              <a:spcAft>
                <a:spcPts val="0"/>
              </a:spcAft>
              <a:buSzPts val="1600"/>
              <a:buChar char="»"/>
              <a:defRPr sz="1600"/>
            </a:lvl5pPr>
            <a:lvl6pPr indent="-330200" lvl="5" marL="2743200" algn="l">
              <a:spcBef>
                <a:spcPts val="320"/>
              </a:spcBef>
              <a:spcAft>
                <a:spcPts val="0"/>
              </a:spcAft>
              <a:buSzPts val="1600"/>
              <a:buChar char="»"/>
              <a:defRPr sz="1600"/>
            </a:lvl6pPr>
            <a:lvl7pPr indent="-330200" lvl="6" marL="3200400" algn="l">
              <a:spcBef>
                <a:spcPts val="320"/>
              </a:spcBef>
              <a:spcAft>
                <a:spcPts val="0"/>
              </a:spcAft>
              <a:buSzPts val="1600"/>
              <a:buChar char="»"/>
              <a:defRPr sz="1600"/>
            </a:lvl7pPr>
            <a:lvl8pPr indent="-330200" lvl="7" marL="3657600" algn="l">
              <a:spcBef>
                <a:spcPts val="320"/>
              </a:spcBef>
              <a:spcAft>
                <a:spcPts val="0"/>
              </a:spcAft>
              <a:buSzPts val="1600"/>
              <a:buChar char="»"/>
              <a:defRPr sz="1600"/>
            </a:lvl8pPr>
            <a:lvl9pPr indent="-330200" lvl="8" marL="4114800" algn="l">
              <a:spcBef>
                <a:spcPts val="320"/>
              </a:spcBef>
              <a:spcAft>
                <a:spcPts val="0"/>
              </a:spcAft>
              <a:buSzPts val="1600"/>
              <a:buChar char="»"/>
              <a:defRPr sz="1600"/>
            </a:lvl9pPr>
          </a:lstStyle>
          <a:p/>
        </p:txBody>
      </p:sp>
      <p:sp>
        <p:nvSpPr>
          <p:cNvPr id="124" name="Google Shape;124;p18"/>
          <p:cNvSpPr txBox="1"/>
          <p:nvPr>
            <p:ph idx="10" type="dt"/>
          </p:nvPr>
        </p:nvSpPr>
        <p:spPr>
          <a:xfrm>
            <a:off x="685800" y="6477000"/>
            <a:ext cx="1905000"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18"/>
          <p:cNvSpPr txBox="1"/>
          <p:nvPr>
            <p:ph idx="11" type="ftr"/>
          </p:nvPr>
        </p:nvSpPr>
        <p:spPr>
          <a:xfrm>
            <a:off x="3124200" y="6477000"/>
            <a:ext cx="3200400" cy="228600"/>
          </a:xfrm>
          <a:prstGeom prst="rect">
            <a:avLst/>
          </a:prstGeom>
          <a:noFill/>
          <a:ln>
            <a:noFill/>
          </a:ln>
        </p:spPr>
        <p:txBody>
          <a:bodyPr anchorCtr="0" anchor="t" bIns="45700" lIns="91425" spcFirstLastPara="1" rIns="91425" wrap="square" tIns="45700">
            <a:noAutofit/>
          </a:bodyPr>
          <a:lstStyle>
            <a:lvl1pPr lvl="0" marR="0" algn="r">
              <a:spcBef>
                <a:spcPts val="0"/>
              </a:spcBef>
              <a:spcAft>
                <a:spcPts val="0"/>
              </a:spcAft>
              <a:buSzPts val="1400"/>
              <a:buNone/>
              <a:defRPr sz="1800">
                <a:solidFill>
                  <a:schemeClr val="dk1"/>
                </a:solidFill>
                <a:latin typeface="Arial"/>
                <a:ea typeface="Arial"/>
                <a:cs typeface="Arial"/>
                <a:sym typeface="Arial"/>
              </a:defRPr>
            </a:lvl1pPr>
            <a:lvl2pPr lvl="1" marR="0" algn="r">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r">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r">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r">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26" name="Google Shape;126;p18"/>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1" sz="1000">
                <a:solidFill>
                  <a:srgbClr val="1E3B78"/>
                </a:solidFill>
                <a:latin typeface="Helvetica Neue"/>
                <a:ea typeface="Helvetica Neue"/>
                <a:cs typeface="Helvetica Neue"/>
                <a:sym typeface="Helvetica Neue"/>
              </a:defRPr>
            </a:lvl1pPr>
            <a:lvl2pPr indent="0" lvl="1" marL="0" algn="r">
              <a:spcBef>
                <a:spcPts val="0"/>
              </a:spcBef>
              <a:spcAft>
                <a:spcPts val="0"/>
              </a:spcAft>
              <a:buNone/>
              <a:defRPr b="1" sz="1000">
                <a:solidFill>
                  <a:srgbClr val="1E3B78"/>
                </a:solidFill>
                <a:latin typeface="Helvetica Neue"/>
                <a:ea typeface="Helvetica Neue"/>
                <a:cs typeface="Helvetica Neue"/>
                <a:sym typeface="Helvetica Neue"/>
              </a:defRPr>
            </a:lvl2pPr>
            <a:lvl3pPr indent="0" lvl="2" marL="0" algn="r">
              <a:spcBef>
                <a:spcPts val="0"/>
              </a:spcBef>
              <a:spcAft>
                <a:spcPts val="0"/>
              </a:spcAft>
              <a:buNone/>
              <a:defRPr b="1" sz="1000">
                <a:solidFill>
                  <a:srgbClr val="1E3B78"/>
                </a:solidFill>
                <a:latin typeface="Helvetica Neue"/>
                <a:ea typeface="Helvetica Neue"/>
                <a:cs typeface="Helvetica Neue"/>
                <a:sym typeface="Helvetica Neue"/>
              </a:defRPr>
            </a:lvl3pPr>
            <a:lvl4pPr indent="0" lvl="3" marL="0" algn="r">
              <a:spcBef>
                <a:spcPts val="0"/>
              </a:spcBef>
              <a:spcAft>
                <a:spcPts val="0"/>
              </a:spcAft>
              <a:buNone/>
              <a:defRPr b="1" sz="1000">
                <a:solidFill>
                  <a:srgbClr val="1E3B78"/>
                </a:solidFill>
                <a:latin typeface="Helvetica Neue"/>
                <a:ea typeface="Helvetica Neue"/>
                <a:cs typeface="Helvetica Neue"/>
                <a:sym typeface="Helvetica Neue"/>
              </a:defRPr>
            </a:lvl4pPr>
            <a:lvl5pPr indent="0" lvl="4" marL="0" algn="r">
              <a:spcBef>
                <a:spcPts val="0"/>
              </a:spcBef>
              <a:spcAft>
                <a:spcPts val="0"/>
              </a:spcAft>
              <a:buNone/>
              <a:defRPr b="1" sz="1000">
                <a:solidFill>
                  <a:srgbClr val="1E3B78"/>
                </a:solidFill>
                <a:latin typeface="Helvetica Neue"/>
                <a:ea typeface="Helvetica Neue"/>
                <a:cs typeface="Helvetica Neue"/>
                <a:sym typeface="Helvetica Neue"/>
              </a:defRPr>
            </a:lvl5pPr>
            <a:lvl6pPr indent="0" lvl="5" marL="0" algn="r">
              <a:spcBef>
                <a:spcPts val="0"/>
              </a:spcBef>
              <a:spcAft>
                <a:spcPts val="0"/>
              </a:spcAft>
              <a:buNone/>
              <a:defRPr b="1" sz="1000">
                <a:solidFill>
                  <a:srgbClr val="1E3B78"/>
                </a:solidFill>
                <a:latin typeface="Helvetica Neue"/>
                <a:ea typeface="Helvetica Neue"/>
                <a:cs typeface="Helvetica Neue"/>
                <a:sym typeface="Helvetica Neue"/>
              </a:defRPr>
            </a:lvl6pPr>
            <a:lvl7pPr indent="0" lvl="6" marL="0" algn="r">
              <a:spcBef>
                <a:spcPts val="0"/>
              </a:spcBef>
              <a:spcAft>
                <a:spcPts val="0"/>
              </a:spcAft>
              <a:buNone/>
              <a:defRPr b="1" sz="1000">
                <a:solidFill>
                  <a:srgbClr val="1E3B78"/>
                </a:solidFill>
                <a:latin typeface="Helvetica Neue"/>
                <a:ea typeface="Helvetica Neue"/>
                <a:cs typeface="Helvetica Neue"/>
                <a:sym typeface="Helvetica Neue"/>
              </a:defRPr>
            </a:lvl7pPr>
            <a:lvl8pPr indent="0" lvl="7" marL="0" algn="r">
              <a:spcBef>
                <a:spcPts val="0"/>
              </a:spcBef>
              <a:spcAft>
                <a:spcPts val="0"/>
              </a:spcAft>
              <a:buNone/>
              <a:defRPr b="1" sz="1000">
                <a:solidFill>
                  <a:srgbClr val="1E3B78"/>
                </a:solidFill>
                <a:latin typeface="Helvetica Neue"/>
                <a:ea typeface="Helvetica Neue"/>
                <a:cs typeface="Helvetica Neue"/>
                <a:sym typeface="Helvetica Neue"/>
              </a:defRPr>
            </a:lvl8pPr>
            <a:lvl9pPr indent="0" lvl="8" marL="0" algn="r">
              <a:spcBef>
                <a:spcPts val="0"/>
              </a:spcBef>
              <a:spcAft>
                <a:spcPts val="0"/>
              </a:spcAft>
              <a:buNone/>
              <a:defRPr b="1" sz="1000">
                <a:solidFill>
                  <a:srgbClr val="1E3B78"/>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7" name="Shape 127"/>
        <p:cNvGrpSpPr/>
        <p:nvPr/>
      </p:nvGrpSpPr>
      <p:grpSpPr>
        <a:xfrm>
          <a:off x="0" y="0"/>
          <a:ext cx="0" cy="0"/>
          <a:chOff x="0" y="0"/>
          <a:chExt cx="0" cy="0"/>
        </a:xfrm>
      </p:grpSpPr>
      <p:sp>
        <p:nvSpPr>
          <p:cNvPr id="128" name="Google Shape;128;p19"/>
          <p:cNvSpPr txBox="1"/>
          <p:nvPr>
            <p:ph type="title"/>
          </p:nvPr>
        </p:nvSpPr>
        <p:spPr>
          <a:xfrm>
            <a:off x="457200" y="274638"/>
            <a:ext cx="8229600" cy="1143000"/>
          </a:xfrm>
          <a:prstGeom prst="rect">
            <a:avLst/>
          </a:prstGeom>
          <a:noFill/>
          <a:ln>
            <a:noFill/>
          </a:ln>
        </p:spPr>
        <p:txBody>
          <a:bodyPr anchorCtr="0" anchor="t" bIns="45700" lIns="91425" spcFirstLastPara="1" rIns="91425" wrap="square" tIns="45700">
            <a:noAutofit/>
          </a:bodyPr>
          <a:lstStyle>
            <a:lvl1pPr lvl="0"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1pPr>
            <a:lvl2pPr lvl="1"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2pPr>
            <a:lvl3pPr lvl="2"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3pPr>
            <a:lvl4pPr lvl="3"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4pPr>
            <a:lvl5pPr lvl="4"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5pPr>
            <a:lvl6pPr lvl="5"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6pPr>
            <a:lvl7pPr lvl="6"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7pPr>
            <a:lvl8pPr lvl="7"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8pPr>
            <a:lvl9pPr lvl="8"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9pPr>
          </a:lstStyle>
          <a:p/>
        </p:txBody>
      </p:sp>
      <p:sp>
        <p:nvSpPr>
          <p:cNvPr id="129" name="Google Shape;129;p19"/>
          <p:cNvSpPr txBox="1"/>
          <p:nvPr>
            <p:ph idx="10" type="dt"/>
          </p:nvPr>
        </p:nvSpPr>
        <p:spPr>
          <a:xfrm>
            <a:off x="685800" y="6477000"/>
            <a:ext cx="1905000"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0" name="Google Shape;130;p19"/>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1" sz="1000">
                <a:solidFill>
                  <a:srgbClr val="1E3B78"/>
                </a:solidFill>
                <a:latin typeface="Helvetica Neue"/>
                <a:ea typeface="Helvetica Neue"/>
                <a:cs typeface="Helvetica Neue"/>
                <a:sym typeface="Helvetica Neue"/>
              </a:defRPr>
            </a:lvl1pPr>
            <a:lvl2pPr indent="0" lvl="1" marL="0" algn="r">
              <a:spcBef>
                <a:spcPts val="0"/>
              </a:spcBef>
              <a:spcAft>
                <a:spcPts val="0"/>
              </a:spcAft>
              <a:buNone/>
              <a:defRPr b="1" sz="1000">
                <a:solidFill>
                  <a:srgbClr val="1E3B78"/>
                </a:solidFill>
                <a:latin typeface="Helvetica Neue"/>
                <a:ea typeface="Helvetica Neue"/>
                <a:cs typeface="Helvetica Neue"/>
                <a:sym typeface="Helvetica Neue"/>
              </a:defRPr>
            </a:lvl2pPr>
            <a:lvl3pPr indent="0" lvl="2" marL="0" algn="r">
              <a:spcBef>
                <a:spcPts val="0"/>
              </a:spcBef>
              <a:spcAft>
                <a:spcPts val="0"/>
              </a:spcAft>
              <a:buNone/>
              <a:defRPr b="1" sz="1000">
                <a:solidFill>
                  <a:srgbClr val="1E3B78"/>
                </a:solidFill>
                <a:latin typeface="Helvetica Neue"/>
                <a:ea typeface="Helvetica Neue"/>
                <a:cs typeface="Helvetica Neue"/>
                <a:sym typeface="Helvetica Neue"/>
              </a:defRPr>
            </a:lvl3pPr>
            <a:lvl4pPr indent="0" lvl="3" marL="0" algn="r">
              <a:spcBef>
                <a:spcPts val="0"/>
              </a:spcBef>
              <a:spcAft>
                <a:spcPts val="0"/>
              </a:spcAft>
              <a:buNone/>
              <a:defRPr b="1" sz="1000">
                <a:solidFill>
                  <a:srgbClr val="1E3B78"/>
                </a:solidFill>
                <a:latin typeface="Helvetica Neue"/>
                <a:ea typeface="Helvetica Neue"/>
                <a:cs typeface="Helvetica Neue"/>
                <a:sym typeface="Helvetica Neue"/>
              </a:defRPr>
            </a:lvl4pPr>
            <a:lvl5pPr indent="0" lvl="4" marL="0" algn="r">
              <a:spcBef>
                <a:spcPts val="0"/>
              </a:spcBef>
              <a:spcAft>
                <a:spcPts val="0"/>
              </a:spcAft>
              <a:buNone/>
              <a:defRPr b="1" sz="1000">
                <a:solidFill>
                  <a:srgbClr val="1E3B78"/>
                </a:solidFill>
                <a:latin typeface="Helvetica Neue"/>
                <a:ea typeface="Helvetica Neue"/>
                <a:cs typeface="Helvetica Neue"/>
                <a:sym typeface="Helvetica Neue"/>
              </a:defRPr>
            </a:lvl5pPr>
            <a:lvl6pPr indent="0" lvl="5" marL="0" algn="r">
              <a:spcBef>
                <a:spcPts val="0"/>
              </a:spcBef>
              <a:spcAft>
                <a:spcPts val="0"/>
              </a:spcAft>
              <a:buNone/>
              <a:defRPr b="1" sz="1000">
                <a:solidFill>
                  <a:srgbClr val="1E3B78"/>
                </a:solidFill>
                <a:latin typeface="Helvetica Neue"/>
                <a:ea typeface="Helvetica Neue"/>
                <a:cs typeface="Helvetica Neue"/>
                <a:sym typeface="Helvetica Neue"/>
              </a:defRPr>
            </a:lvl6pPr>
            <a:lvl7pPr indent="0" lvl="6" marL="0" algn="r">
              <a:spcBef>
                <a:spcPts val="0"/>
              </a:spcBef>
              <a:spcAft>
                <a:spcPts val="0"/>
              </a:spcAft>
              <a:buNone/>
              <a:defRPr b="1" sz="1000">
                <a:solidFill>
                  <a:srgbClr val="1E3B78"/>
                </a:solidFill>
                <a:latin typeface="Helvetica Neue"/>
                <a:ea typeface="Helvetica Neue"/>
                <a:cs typeface="Helvetica Neue"/>
                <a:sym typeface="Helvetica Neue"/>
              </a:defRPr>
            </a:lvl7pPr>
            <a:lvl8pPr indent="0" lvl="7" marL="0" algn="r">
              <a:spcBef>
                <a:spcPts val="0"/>
              </a:spcBef>
              <a:spcAft>
                <a:spcPts val="0"/>
              </a:spcAft>
              <a:buNone/>
              <a:defRPr b="1" sz="1000">
                <a:solidFill>
                  <a:srgbClr val="1E3B78"/>
                </a:solidFill>
                <a:latin typeface="Helvetica Neue"/>
                <a:ea typeface="Helvetica Neue"/>
                <a:cs typeface="Helvetica Neue"/>
                <a:sym typeface="Helvetica Neue"/>
              </a:defRPr>
            </a:lvl8pPr>
            <a:lvl9pPr indent="0" lvl="8" marL="0" algn="r">
              <a:spcBef>
                <a:spcPts val="0"/>
              </a:spcBef>
              <a:spcAft>
                <a:spcPts val="0"/>
              </a:spcAft>
              <a:buNone/>
              <a:defRPr b="1" sz="1000">
                <a:solidFill>
                  <a:srgbClr val="1E3B78"/>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31" name="Shape 131"/>
        <p:cNvGrpSpPr/>
        <p:nvPr/>
      </p:nvGrpSpPr>
      <p:grpSpPr>
        <a:xfrm>
          <a:off x="0" y="0"/>
          <a:ext cx="0" cy="0"/>
          <a:chOff x="0" y="0"/>
          <a:chExt cx="0" cy="0"/>
        </a:xfrm>
      </p:grpSpPr>
      <p:sp>
        <p:nvSpPr>
          <p:cNvPr id="132" name="Google Shape;132;p20"/>
          <p:cNvSpPr txBox="1"/>
          <p:nvPr>
            <p:ph idx="10" type="dt"/>
          </p:nvPr>
        </p:nvSpPr>
        <p:spPr>
          <a:xfrm>
            <a:off x="685800" y="6477000"/>
            <a:ext cx="1905000"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3" name="Google Shape;133;p20"/>
          <p:cNvSpPr txBox="1"/>
          <p:nvPr>
            <p:ph idx="11" type="ftr"/>
          </p:nvPr>
        </p:nvSpPr>
        <p:spPr>
          <a:xfrm>
            <a:off x="3124200" y="6477000"/>
            <a:ext cx="3200400" cy="228600"/>
          </a:xfrm>
          <a:prstGeom prst="rect">
            <a:avLst/>
          </a:prstGeom>
          <a:noFill/>
          <a:ln>
            <a:noFill/>
          </a:ln>
        </p:spPr>
        <p:txBody>
          <a:bodyPr anchorCtr="0" anchor="t" bIns="45700" lIns="91425" spcFirstLastPara="1" rIns="91425" wrap="square" tIns="45700">
            <a:noAutofit/>
          </a:bodyPr>
          <a:lstStyle>
            <a:lvl1pPr lvl="0" marR="0" algn="r">
              <a:spcBef>
                <a:spcPts val="0"/>
              </a:spcBef>
              <a:spcAft>
                <a:spcPts val="0"/>
              </a:spcAft>
              <a:buSzPts val="1400"/>
              <a:buNone/>
              <a:defRPr sz="1800">
                <a:solidFill>
                  <a:schemeClr val="dk1"/>
                </a:solidFill>
                <a:latin typeface="Arial"/>
                <a:ea typeface="Arial"/>
                <a:cs typeface="Arial"/>
                <a:sym typeface="Arial"/>
              </a:defRPr>
            </a:lvl1pPr>
            <a:lvl2pPr lvl="1" marR="0" algn="r">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r">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r">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r">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4" name="Google Shape;134;p20"/>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1" sz="1000">
                <a:solidFill>
                  <a:srgbClr val="1E3B78"/>
                </a:solidFill>
                <a:latin typeface="Helvetica Neue"/>
                <a:ea typeface="Helvetica Neue"/>
                <a:cs typeface="Helvetica Neue"/>
                <a:sym typeface="Helvetica Neue"/>
              </a:defRPr>
            </a:lvl1pPr>
            <a:lvl2pPr indent="0" lvl="1" marL="0" algn="r">
              <a:spcBef>
                <a:spcPts val="0"/>
              </a:spcBef>
              <a:spcAft>
                <a:spcPts val="0"/>
              </a:spcAft>
              <a:buNone/>
              <a:defRPr b="1" sz="1000">
                <a:solidFill>
                  <a:srgbClr val="1E3B78"/>
                </a:solidFill>
                <a:latin typeface="Helvetica Neue"/>
                <a:ea typeface="Helvetica Neue"/>
                <a:cs typeface="Helvetica Neue"/>
                <a:sym typeface="Helvetica Neue"/>
              </a:defRPr>
            </a:lvl2pPr>
            <a:lvl3pPr indent="0" lvl="2" marL="0" algn="r">
              <a:spcBef>
                <a:spcPts val="0"/>
              </a:spcBef>
              <a:spcAft>
                <a:spcPts val="0"/>
              </a:spcAft>
              <a:buNone/>
              <a:defRPr b="1" sz="1000">
                <a:solidFill>
                  <a:srgbClr val="1E3B78"/>
                </a:solidFill>
                <a:latin typeface="Helvetica Neue"/>
                <a:ea typeface="Helvetica Neue"/>
                <a:cs typeface="Helvetica Neue"/>
                <a:sym typeface="Helvetica Neue"/>
              </a:defRPr>
            </a:lvl3pPr>
            <a:lvl4pPr indent="0" lvl="3" marL="0" algn="r">
              <a:spcBef>
                <a:spcPts val="0"/>
              </a:spcBef>
              <a:spcAft>
                <a:spcPts val="0"/>
              </a:spcAft>
              <a:buNone/>
              <a:defRPr b="1" sz="1000">
                <a:solidFill>
                  <a:srgbClr val="1E3B78"/>
                </a:solidFill>
                <a:latin typeface="Helvetica Neue"/>
                <a:ea typeface="Helvetica Neue"/>
                <a:cs typeface="Helvetica Neue"/>
                <a:sym typeface="Helvetica Neue"/>
              </a:defRPr>
            </a:lvl4pPr>
            <a:lvl5pPr indent="0" lvl="4" marL="0" algn="r">
              <a:spcBef>
                <a:spcPts val="0"/>
              </a:spcBef>
              <a:spcAft>
                <a:spcPts val="0"/>
              </a:spcAft>
              <a:buNone/>
              <a:defRPr b="1" sz="1000">
                <a:solidFill>
                  <a:srgbClr val="1E3B78"/>
                </a:solidFill>
                <a:latin typeface="Helvetica Neue"/>
                <a:ea typeface="Helvetica Neue"/>
                <a:cs typeface="Helvetica Neue"/>
                <a:sym typeface="Helvetica Neue"/>
              </a:defRPr>
            </a:lvl5pPr>
            <a:lvl6pPr indent="0" lvl="5" marL="0" algn="r">
              <a:spcBef>
                <a:spcPts val="0"/>
              </a:spcBef>
              <a:spcAft>
                <a:spcPts val="0"/>
              </a:spcAft>
              <a:buNone/>
              <a:defRPr b="1" sz="1000">
                <a:solidFill>
                  <a:srgbClr val="1E3B78"/>
                </a:solidFill>
                <a:latin typeface="Helvetica Neue"/>
                <a:ea typeface="Helvetica Neue"/>
                <a:cs typeface="Helvetica Neue"/>
                <a:sym typeface="Helvetica Neue"/>
              </a:defRPr>
            </a:lvl6pPr>
            <a:lvl7pPr indent="0" lvl="6" marL="0" algn="r">
              <a:spcBef>
                <a:spcPts val="0"/>
              </a:spcBef>
              <a:spcAft>
                <a:spcPts val="0"/>
              </a:spcAft>
              <a:buNone/>
              <a:defRPr b="1" sz="1000">
                <a:solidFill>
                  <a:srgbClr val="1E3B78"/>
                </a:solidFill>
                <a:latin typeface="Helvetica Neue"/>
                <a:ea typeface="Helvetica Neue"/>
                <a:cs typeface="Helvetica Neue"/>
                <a:sym typeface="Helvetica Neue"/>
              </a:defRPr>
            </a:lvl7pPr>
            <a:lvl8pPr indent="0" lvl="7" marL="0" algn="r">
              <a:spcBef>
                <a:spcPts val="0"/>
              </a:spcBef>
              <a:spcAft>
                <a:spcPts val="0"/>
              </a:spcAft>
              <a:buNone/>
              <a:defRPr b="1" sz="1000">
                <a:solidFill>
                  <a:srgbClr val="1E3B78"/>
                </a:solidFill>
                <a:latin typeface="Helvetica Neue"/>
                <a:ea typeface="Helvetica Neue"/>
                <a:cs typeface="Helvetica Neue"/>
                <a:sym typeface="Helvetica Neue"/>
              </a:defRPr>
            </a:lvl8pPr>
            <a:lvl9pPr indent="0" lvl="8" marL="0" algn="r">
              <a:spcBef>
                <a:spcPts val="0"/>
              </a:spcBef>
              <a:spcAft>
                <a:spcPts val="0"/>
              </a:spcAft>
              <a:buNone/>
              <a:defRPr b="1" sz="1000">
                <a:solidFill>
                  <a:srgbClr val="1E3B78"/>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35" name="Shape 135"/>
        <p:cNvGrpSpPr/>
        <p:nvPr/>
      </p:nvGrpSpPr>
      <p:grpSpPr>
        <a:xfrm>
          <a:off x="0" y="0"/>
          <a:ext cx="0" cy="0"/>
          <a:chOff x="0" y="0"/>
          <a:chExt cx="0" cy="0"/>
        </a:xfrm>
      </p:grpSpPr>
      <p:sp>
        <p:nvSpPr>
          <p:cNvPr id="136" name="Google Shape;136;p21"/>
          <p:cNvSpPr txBox="1"/>
          <p:nvPr>
            <p:ph type="title"/>
          </p:nvPr>
        </p:nvSpPr>
        <p:spPr>
          <a:xfrm>
            <a:off x="457200" y="273050"/>
            <a:ext cx="3008400" cy="1161900"/>
          </a:xfrm>
          <a:prstGeom prst="rect">
            <a:avLst/>
          </a:prstGeom>
          <a:noFill/>
          <a:ln>
            <a:noFill/>
          </a:ln>
        </p:spPr>
        <p:txBody>
          <a:bodyPr anchorCtr="0" anchor="b" bIns="45700" lIns="91425" spcFirstLastPara="1" rIns="91425" wrap="square" tIns="45700">
            <a:noAutofit/>
          </a:bodyPr>
          <a:lstStyle>
            <a:lvl1pPr lvl="0" marR="0" algn="l">
              <a:spcBef>
                <a:spcPts val="0"/>
              </a:spcBef>
              <a:spcAft>
                <a:spcPts val="0"/>
              </a:spcAft>
              <a:buSzPts val="1400"/>
              <a:buNone/>
              <a:defRPr b="1" i="0" sz="2000" u="none" cap="none" strike="noStrike">
                <a:solidFill>
                  <a:schemeClr val="lt1"/>
                </a:solidFill>
                <a:latin typeface="Helvetica Neue"/>
                <a:ea typeface="Helvetica Neue"/>
                <a:cs typeface="Helvetica Neue"/>
                <a:sym typeface="Helvetica Neue"/>
              </a:defRPr>
            </a:lvl1pPr>
            <a:lvl2pPr lvl="1"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2pPr>
            <a:lvl3pPr lvl="2"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3pPr>
            <a:lvl4pPr lvl="3"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4pPr>
            <a:lvl5pPr lvl="4"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5pPr>
            <a:lvl6pPr lvl="5"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6pPr>
            <a:lvl7pPr lvl="6"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7pPr>
            <a:lvl8pPr lvl="7"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8pPr>
            <a:lvl9pPr lvl="8"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9pPr>
          </a:lstStyle>
          <a:p/>
        </p:txBody>
      </p:sp>
      <p:sp>
        <p:nvSpPr>
          <p:cNvPr id="137" name="Google Shape;137;p21"/>
          <p:cNvSpPr txBox="1"/>
          <p:nvPr>
            <p:ph idx="1" type="body"/>
          </p:nvPr>
        </p:nvSpPr>
        <p:spPr>
          <a:xfrm>
            <a:off x="3575050" y="273050"/>
            <a:ext cx="5111700" cy="5853000"/>
          </a:xfrm>
          <a:prstGeom prst="rect">
            <a:avLst/>
          </a:prstGeom>
          <a:noFill/>
          <a:ln>
            <a:noFill/>
          </a:ln>
        </p:spPr>
        <p:txBody>
          <a:bodyPr anchorCtr="0" anchor="t" bIns="45700" lIns="91425" spcFirstLastPara="1" rIns="91425" wrap="square" tIns="45700">
            <a:noAutofit/>
          </a:bodyPr>
          <a:lstStyle>
            <a:lvl1pPr indent="-228600" lvl="0" marL="457200" algn="l">
              <a:spcBef>
                <a:spcPts val="640"/>
              </a:spcBef>
              <a:spcAft>
                <a:spcPts val="0"/>
              </a:spcAft>
              <a:buSzPts val="1400"/>
              <a:buNone/>
              <a:defRPr sz="3200"/>
            </a:lvl1pPr>
            <a:lvl2pPr indent="-406400" lvl="1" marL="914400" algn="l">
              <a:spcBef>
                <a:spcPts val="560"/>
              </a:spcBef>
              <a:spcAft>
                <a:spcPts val="0"/>
              </a:spcAft>
              <a:buSzPts val="2800"/>
              <a:buChar char="–"/>
              <a:defRPr sz="2800"/>
            </a:lvl2pPr>
            <a:lvl3pPr indent="-381000" lvl="2" marL="1371600" algn="l">
              <a:spcBef>
                <a:spcPts val="480"/>
              </a:spcBef>
              <a:spcAft>
                <a:spcPts val="0"/>
              </a:spcAft>
              <a:buSzPts val="2400"/>
              <a:buFont typeface="Times"/>
              <a:buChar char="•"/>
              <a:defRPr sz="2400"/>
            </a:lvl3pPr>
            <a:lvl4pPr indent="-355600" lvl="3" marL="1828800" algn="l">
              <a:spcBef>
                <a:spcPts val="400"/>
              </a:spcBef>
              <a:spcAft>
                <a:spcPts val="0"/>
              </a:spcAft>
              <a:buSzPts val="2000"/>
              <a:buChar char="–"/>
              <a:defRPr sz="2000"/>
            </a:lvl4pPr>
            <a:lvl5pPr indent="-355600" lvl="4" marL="2286000" algn="l">
              <a:spcBef>
                <a:spcPts val="400"/>
              </a:spcBef>
              <a:spcAft>
                <a:spcPts val="0"/>
              </a:spcAft>
              <a:buSzPts val="2000"/>
              <a:buChar char="»"/>
              <a:defRPr sz="2000"/>
            </a:lvl5pPr>
            <a:lvl6pPr indent="-355600" lvl="5" marL="2743200" algn="l">
              <a:spcBef>
                <a:spcPts val="400"/>
              </a:spcBef>
              <a:spcAft>
                <a:spcPts val="0"/>
              </a:spcAft>
              <a:buSzPts val="2000"/>
              <a:buChar char="»"/>
              <a:defRPr sz="2000"/>
            </a:lvl6pPr>
            <a:lvl7pPr indent="-355600" lvl="6" marL="3200400" algn="l">
              <a:spcBef>
                <a:spcPts val="400"/>
              </a:spcBef>
              <a:spcAft>
                <a:spcPts val="0"/>
              </a:spcAft>
              <a:buSzPts val="2000"/>
              <a:buChar char="»"/>
              <a:defRPr sz="2000"/>
            </a:lvl7pPr>
            <a:lvl8pPr indent="-355600" lvl="7" marL="3657600" algn="l">
              <a:spcBef>
                <a:spcPts val="400"/>
              </a:spcBef>
              <a:spcAft>
                <a:spcPts val="0"/>
              </a:spcAft>
              <a:buSzPts val="2000"/>
              <a:buChar char="»"/>
              <a:defRPr sz="2000"/>
            </a:lvl8pPr>
            <a:lvl9pPr indent="-355600" lvl="8" marL="4114800" algn="l">
              <a:spcBef>
                <a:spcPts val="400"/>
              </a:spcBef>
              <a:spcAft>
                <a:spcPts val="0"/>
              </a:spcAft>
              <a:buSzPts val="2000"/>
              <a:buChar char="»"/>
              <a:defRPr sz="2000"/>
            </a:lvl9pPr>
          </a:lstStyle>
          <a:p/>
        </p:txBody>
      </p:sp>
      <p:sp>
        <p:nvSpPr>
          <p:cNvPr id="138" name="Google Shape;138;p21"/>
          <p:cNvSpPr txBox="1"/>
          <p:nvPr>
            <p:ph idx="2" type="body"/>
          </p:nvPr>
        </p:nvSpPr>
        <p:spPr>
          <a:xfrm>
            <a:off x="457200" y="1435100"/>
            <a:ext cx="3008400" cy="4691100"/>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rgbClr val="000042"/>
              </a:buClr>
              <a:buSzPts val="1400"/>
              <a:buFont typeface="Times"/>
              <a:buNone/>
              <a:defRPr sz="1400"/>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Font typeface="Times"/>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SzPts val="900"/>
              <a:buNone/>
              <a:defRPr sz="900"/>
            </a:lvl6pPr>
            <a:lvl7pPr indent="-228600" lvl="6" marL="3200400" algn="l">
              <a:spcBef>
                <a:spcPts val="180"/>
              </a:spcBef>
              <a:spcAft>
                <a:spcPts val="0"/>
              </a:spcAft>
              <a:buSzPts val="900"/>
              <a:buNone/>
              <a:defRPr sz="900"/>
            </a:lvl7pPr>
            <a:lvl8pPr indent="-228600" lvl="7" marL="3657600" algn="l">
              <a:spcBef>
                <a:spcPts val="180"/>
              </a:spcBef>
              <a:spcAft>
                <a:spcPts val="0"/>
              </a:spcAft>
              <a:buSzPts val="900"/>
              <a:buNone/>
              <a:defRPr sz="900"/>
            </a:lvl8pPr>
            <a:lvl9pPr indent="-228600" lvl="8" marL="4114800" algn="l">
              <a:spcBef>
                <a:spcPts val="180"/>
              </a:spcBef>
              <a:spcAft>
                <a:spcPts val="0"/>
              </a:spcAft>
              <a:buSzPts val="900"/>
              <a:buNone/>
              <a:defRPr sz="900"/>
            </a:lvl9pPr>
          </a:lstStyle>
          <a:p/>
        </p:txBody>
      </p:sp>
      <p:sp>
        <p:nvSpPr>
          <p:cNvPr id="139" name="Google Shape;139;p21"/>
          <p:cNvSpPr txBox="1"/>
          <p:nvPr>
            <p:ph idx="10" type="dt"/>
          </p:nvPr>
        </p:nvSpPr>
        <p:spPr>
          <a:xfrm>
            <a:off x="685800" y="6477000"/>
            <a:ext cx="1905000"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0" name="Google Shape;140;p21"/>
          <p:cNvSpPr txBox="1"/>
          <p:nvPr>
            <p:ph idx="11" type="ftr"/>
          </p:nvPr>
        </p:nvSpPr>
        <p:spPr>
          <a:xfrm>
            <a:off x="3124200" y="6477000"/>
            <a:ext cx="3200400" cy="228600"/>
          </a:xfrm>
          <a:prstGeom prst="rect">
            <a:avLst/>
          </a:prstGeom>
          <a:noFill/>
          <a:ln>
            <a:noFill/>
          </a:ln>
        </p:spPr>
        <p:txBody>
          <a:bodyPr anchorCtr="0" anchor="t" bIns="45700" lIns="91425" spcFirstLastPara="1" rIns="91425" wrap="square" tIns="45700">
            <a:noAutofit/>
          </a:bodyPr>
          <a:lstStyle>
            <a:lvl1pPr lvl="0" marR="0" algn="r">
              <a:spcBef>
                <a:spcPts val="0"/>
              </a:spcBef>
              <a:spcAft>
                <a:spcPts val="0"/>
              </a:spcAft>
              <a:buSzPts val="1400"/>
              <a:buNone/>
              <a:defRPr sz="1800">
                <a:solidFill>
                  <a:schemeClr val="dk1"/>
                </a:solidFill>
                <a:latin typeface="Arial"/>
                <a:ea typeface="Arial"/>
                <a:cs typeface="Arial"/>
                <a:sym typeface="Arial"/>
              </a:defRPr>
            </a:lvl1pPr>
            <a:lvl2pPr lvl="1" marR="0" algn="r">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r">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r">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r">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1" name="Google Shape;141;p21"/>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1" sz="1000">
                <a:solidFill>
                  <a:srgbClr val="1E3B78"/>
                </a:solidFill>
                <a:latin typeface="Helvetica Neue"/>
                <a:ea typeface="Helvetica Neue"/>
                <a:cs typeface="Helvetica Neue"/>
                <a:sym typeface="Helvetica Neue"/>
              </a:defRPr>
            </a:lvl1pPr>
            <a:lvl2pPr indent="0" lvl="1" marL="0" algn="r">
              <a:spcBef>
                <a:spcPts val="0"/>
              </a:spcBef>
              <a:spcAft>
                <a:spcPts val="0"/>
              </a:spcAft>
              <a:buNone/>
              <a:defRPr b="1" sz="1000">
                <a:solidFill>
                  <a:srgbClr val="1E3B78"/>
                </a:solidFill>
                <a:latin typeface="Helvetica Neue"/>
                <a:ea typeface="Helvetica Neue"/>
                <a:cs typeface="Helvetica Neue"/>
                <a:sym typeface="Helvetica Neue"/>
              </a:defRPr>
            </a:lvl2pPr>
            <a:lvl3pPr indent="0" lvl="2" marL="0" algn="r">
              <a:spcBef>
                <a:spcPts val="0"/>
              </a:spcBef>
              <a:spcAft>
                <a:spcPts val="0"/>
              </a:spcAft>
              <a:buNone/>
              <a:defRPr b="1" sz="1000">
                <a:solidFill>
                  <a:srgbClr val="1E3B78"/>
                </a:solidFill>
                <a:latin typeface="Helvetica Neue"/>
                <a:ea typeface="Helvetica Neue"/>
                <a:cs typeface="Helvetica Neue"/>
                <a:sym typeface="Helvetica Neue"/>
              </a:defRPr>
            </a:lvl3pPr>
            <a:lvl4pPr indent="0" lvl="3" marL="0" algn="r">
              <a:spcBef>
                <a:spcPts val="0"/>
              </a:spcBef>
              <a:spcAft>
                <a:spcPts val="0"/>
              </a:spcAft>
              <a:buNone/>
              <a:defRPr b="1" sz="1000">
                <a:solidFill>
                  <a:srgbClr val="1E3B78"/>
                </a:solidFill>
                <a:latin typeface="Helvetica Neue"/>
                <a:ea typeface="Helvetica Neue"/>
                <a:cs typeface="Helvetica Neue"/>
                <a:sym typeface="Helvetica Neue"/>
              </a:defRPr>
            </a:lvl4pPr>
            <a:lvl5pPr indent="0" lvl="4" marL="0" algn="r">
              <a:spcBef>
                <a:spcPts val="0"/>
              </a:spcBef>
              <a:spcAft>
                <a:spcPts val="0"/>
              </a:spcAft>
              <a:buNone/>
              <a:defRPr b="1" sz="1000">
                <a:solidFill>
                  <a:srgbClr val="1E3B78"/>
                </a:solidFill>
                <a:latin typeface="Helvetica Neue"/>
                <a:ea typeface="Helvetica Neue"/>
                <a:cs typeface="Helvetica Neue"/>
                <a:sym typeface="Helvetica Neue"/>
              </a:defRPr>
            </a:lvl5pPr>
            <a:lvl6pPr indent="0" lvl="5" marL="0" algn="r">
              <a:spcBef>
                <a:spcPts val="0"/>
              </a:spcBef>
              <a:spcAft>
                <a:spcPts val="0"/>
              </a:spcAft>
              <a:buNone/>
              <a:defRPr b="1" sz="1000">
                <a:solidFill>
                  <a:srgbClr val="1E3B78"/>
                </a:solidFill>
                <a:latin typeface="Helvetica Neue"/>
                <a:ea typeface="Helvetica Neue"/>
                <a:cs typeface="Helvetica Neue"/>
                <a:sym typeface="Helvetica Neue"/>
              </a:defRPr>
            </a:lvl6pPr>
            <a:lvl7pPr indent="0" lvl="6" marL="0" algn="r">
              <a:spcBef>
                <a:spcPts val="0"/>
              </a:spcBef>
              <a:spcAft>
                <a:spcPts val="0"/>
              </a:spcAft>
              <a:buNone/>
              <a:defRPr b="1" sz="1000">
                <a:solidFill>
                  <a:srgbClr val="1E3B78"/>
                </a:solidFill>
                <a:latin typeface="Helvetica Neue"/>
                <a:ea typeface="Helvetica Neue"/>
                <a:cs typeface="Helvetica Neue"/>
                <a:sym typeface="Helvetica Neue"/>
              </a:defRPr>
            </a:lvl7pPr>
            <a:lvl8pPr indent="0" lvl="7" marL="0" algn="r">
              <a:spcBef>
                <a:spcPts val="0"/>
              </a:spcBef>
              <a:spcAft>
                <a:spcPts val="0"/>
              </a:spcAft>
              <a:buNone/>
              <a:defRPr b="1" sz="1000">
                <a:solidFill>
                  <a:srgbClr val="1E3B78"/>
                </a:solidFill>
                <a:latin typeface="Helvetica Neue"/>
                <a:ea typeface="Helvetica Neue"/>
                <a:cs typeface="Helvetica Neue"/>
                <a:sym typeface="Helvetica Neue"/>
              </a:defRPr>
            </a:lvl8pPr>
            <a:lvl9pPr indent="0" lvl="8" marL="0" algn="r">
              <a:spcBef>
                <a:spcPts val="0"/>
              </a:spcBef>
              <a:spcAft>
                <a:spcPts val="0"/>
              </a:spcAft>
              <a:buNone/>
              <a:defRPr b="1" sz="1000">
                <a:solidFill>
                  <a:srgbClr val="1E3B78"/>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4" name="Shape 24"/>
        <p:cNvGrpSpPr/>
        <p:nvPr/>
      </p:nvGrpSpPr>
      <p:grpSpPr>
        <a:xfrm>
          <a:off x="0" y="0"/>
          <a:ext cx="0" cy="0"/>
          <a:chOff x="0" y="0"/>
          <a:chExt cx="0" cy="0"/>
        </a:xfrm>
      </p:grpSpPr>
      <p:sp>
        <p:nvSpPr>
          <p:cNvPr id="25" name="Google Shape;25;p3"/>
          <p:cNvSpPr txBox="1"/>
          <p:nvPr>
            <p:ph type="title"/>
          </p:nvPr>
        </p:nvSpPr>
        <p:spPr>
          <a:xfrm>
            <a:off x="457200" y="274638"/>
            <a:ext cx="8229600" cy="11430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1" i="0" sz="2800" u="none" cap="none" strike="noStrike">
                <a:solidFill>
                  <a:schemeClr val="lt1"/>
                </a:solidFill>
                <a:latin typeface="Helvetica Neue"/>
                <a:ea typeface="Helvetica Neue"/>
                <a:cs typeface="Helvetica Neue"/>
                <a:sym typeface="Helvetica Neue"/>
              </a:defRPr>
            </a:lvl1pPr>
            <a:lvl2pPr lvl="1"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2pPr>
            <a:lvl3pPr lvl="2"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3pPr>
            <a:lvl4pPr lvl="3"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4pPr>
            <a:lvl5pPr lvl="4"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5pPr>
            <a:lvl6pPr lvl="5"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6pPr>
            <a:lvl7pPr lvl="6"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7pPr>
            <a:lvl8pPr lvl="7"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8pPr>
            <a:lvl9pPr lvl="8"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9pPr>
          </a:lstStyle>
          <a:p/>
        </p:txBody>
      </p:sp>
      <p:sp>
        <p:nvSpPr>
          <p:cNvPr id="26" name="Google Shape;26;p3"/>
          <p:cNvSpPr txBox="1"/>
          <p:nvPr>
            <p:ph idx="1" type="body"/>
          </p:nvPr>
        </p:nvSpPr>
        <p:spPr>
          <a:xfrm>
            <a:off x="457200" y="1143000"/>
            <a:ext cx="8229600" cy="5181600"/>
          </a:xfrm>
          <a:prstGeom prst="rect">
            <a:avLst/>
          </a:prstGeom>
          <a:noFill/>
          <a:ln>
            <a:noFill/>
          </a:ln>
        </p:spPr>
        <p:txBody>
          <a:bodyPr anchorCtr="0" anchor="t" bIns="45700" lIns="91425" spcFirstLastPara="1" rIns="91425" wrap="square" tIns="45700">
            <a:noAutofit/>
          </a:bodyPr>
          <a:lstStyle>
            <a:lvl1pPr indent="-228600" lvl="0" marL="457200" algn="l">
              <a:spcBef>
                <a:spcPts val="360"/>
              </a:spcBef>
              <a:spcAft>
                <a:spcPts val="0"/>
              </a:spcAft>
              <a:buSzPts val="1400"/>
              <a:buNone/>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27" name="Google Shape;27;p3"/>
          <p:cNvSpPr txBox="1"/>
          <p:nvPr>
            <p:ph idx="10" type="dt"/>
          </p:nvPr>
        </p:nvSpPr>
        <p:spPr>
          <a:xfrm>
            <a:off x="685800" y="6477000"/>
            <a:ext cx="1905000"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3"/>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1" sz="1000">
                <a:solidFill>
                  <a:srgbClr val="1E3B78"/>
                </a:solidFill>
                <a:latin typeface="Helvetica Neue"/>
                <a:ea typeface="Helvetica Neue"/>
                <a:cs typeface="Helvetica Neue"/>
                <a:sym typeface="Helvetica Neue"/>
              </a:defRPr>
            </a:lvl1pPr>
            <a:lvl2pPr indent="0" lvl="1" marL="0" algn="r">
              <a:spcBef>
                <a:spcPts val="0"/>
              </a:spcBef>
              <a:spcAft>
                <a:spcPts val="0"/>
              </a:spcAft>
              <a:buNone/>
              <a:defRPr b="1" sz="1000">
                <a:solidFill>
                  <a:srgbClr val="1E3B78"/>
                </a:solidFill>
                <a:latin typeface="Helvetica Neue"/>
                <a:ea typeface="Helvetica Neue"/>
                <a:cs typeface="Helvetica Neue"/>
                <a:sym typeface="Helvetica Neue"/>
              </a:defRPr>
            </a:lvl2pPr>
            <a:lvl3pPr indent="0" lvl="2" marL="0" algn="r">
              <a:spcBef>
                <a:spcPts val="0"/>
              </a:spcBef>
              <a:spcAft>
                <a:spcPts val="0"/>
              </a:spcAft>
              <a:buNone/>
              <a:defRPr b="1" sz="1000">
                <a:solidFill>
                  <a:srgbClr val="1E3B78"/>
                </a:solidFill>
                <a:latin typeface="Helvetica Neue"/>
                <a:ea typeface="Helvetica Neue"/>
                <a:cs typeface="Helvetica Neue"/>
                <a:sym typeface="Helvetica Neue"/>
              </a:defRPr>
            </a:lvl3pPr>
            <a:lvl4pPr indent="0" lvl="3" marL="0" algn="r">
              <a:spcBef>
                <a:spcPts val="0"/>
              </a:spcBef>
              <a:spcAft>
                <a:spcPts val="0"/>
              </a:spcAft>
              <a:buNone/>
              <a:defRPr b="1" sz="1000">
                <a:solidFill>
                  <a:srgbClr val="1E3B78"/>
                </a:solidFill>
                <a:latin typeface="Helvetica Neue"/>
                <a:ea typeface="Helvetica Neue"/>
                <a:cs typeface="Helvetica Neue"/>
                <a:sym typeface="Helvetica Neue"/>
              </a:defRPr>
            </a:lvl4pPr>
            <a:lvl5pPr indent="0" lvl="4" marL="0" algn="r">
              <a:spcBef>
                <a:spcPts val="0"/>
              </a:spcBef>
              <a:spcAft>
                <a:spcPts val="0"/>
              </a:spcAft>
              <a:buNone/>
              <a:defRPr b="1" sz="1000">
                <a:solidFill>
                  <a:srgbClr val="1E3B78"/>
                </a:solidFill>
                <a:latin typeface="Helvetica Neue"/>
                <a:ea typeface="Helvetica Neue"/>
                <a:cs typeface="Helvetica Neue"/>
                <a:sym typeface="Helvetica Neue"/>
              </a:defRPr>
            </a:lvl5pPr>
            <a:lvl6pPr indent="0" lvl="5" marL="0" algn="r">
              <a:spcBef>
                <a:spcPts val="0"/>
              </a:spcBef>
              <a:spcAft>
                <a:spcPts val="0"/>
              </a:spcAft>
              <a:buNone/>
              <a:defRPr b="1" sz="1000">
                <a:solidFill>
                  <a:srgbClr val="1E3B78"/>
                </a:solidFill>
                <a:latin typeface="Helvetica Neue"/>
                <a:ea typeface="Helvetica Neue"/>
                <a:cs typeface="Helvetica Neue"/>
                <a:sym typeface="Helvetica Neue"/>
              </a:defRPr>
            </a:lvl6pPr>
            <a:lvl7pPr indent="0" lvl="6" marL="0" algn="r">
              <a:spcBef>
                <a:spcPts val="0"/>
              </a:spcBef>
              <a:spcAft>
                <a:spcPts val="0"/>
              </a:spcAft>
              <a:buNone/>
              <a:defRPr b="1" sz="1000">
                <a:solidFill>
                  <a:srgbClr val="1E3B78"/>
                </a:solidFill>
                <a:latin typeface="Helvetica Neue"/>
                <a:ea typeface="Helvetica Neue"/>
                <a:cs typeface="Helvetica Neue"/>
                <a:sym typeface="Helvetica Neue"/>
              </a:defRPr>
            </a:lvl7pPr>
            <a:lvl8pPr indent="0" lvl="7" marL="0" algn="r">
              <a:spcBef>
                <a:spcPts val="0"/>
              </a:spcBef>
              <a:spcAft>
                <a:spcPts val="0"/>
              </a:spcAft>
              <a:buNone/>
              <a:defRPr b="1" sz="1000">
                <a:solidFill>
                  <a:srgbClr val="1E3B78"/>
                </a:solidFill>
                <a:latin typeface="Helvetica Neue"/>
                <a:ea typeface="Helvetica Neue"/>
                <a:cs typeface="Helvetica Neue"/>
                <a:sym typeface="Helvetica Neue"/>
              </a:defRPr>
            </a:lvl8pPr>
            <a:lvl9pPr indent="0" lvl="8" marL="0" algn="r">
              <a:spcBef>
                <a:spcPts val="0"/>
              </a:spcBef>
              <a:spcAft>
                <a:spcPts val="0"/>
              </a:spcAft>
              <a:buNone/>
              <a:defRPr b="1" sz="1000">
                <a:solidFill>
                  <a:srgbClr val="1E3B78"/>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42" name="Shape 142"/>
        <p:cNvGrpSpPr/>
        <p:nvPr/>
      </p:nvGrpSpPr>
      <p:grpSpPr>
        <a:xfrm>
          <a:off x="0" y="0"/>
          <a:ext cx="0" cy="0"/>
          <a:chOff x="0" y="0"/>
          <a:chExt cx="0" cy="0"/>
        </a:xfrm>
      </p:grpSpPr>
      <p:sp>
        <p:nvSpPr>
          <p:cNvPr id="143" name="Google Shape;143;p22"/>
          <p:cNvSpPr txBox="1"/>
          <p:nvPr>
            <p:ph type="title"/>
          </p:nvPr>
        </p:nvSpPr>
        <p:spPr>
          <a:xfrm>
            <a:off x="1792288" y="4800600"/>
            <a:ext cx="5486400" cy="566700"/>
          </a:xfrm>
          <a:prstGeom prst="rect">
            <a:avLst/>
          </a:prstGeom>
          <a:noFill/>
          <a:ln>
            <a:noFill/>
          </a:ln>
        </p:spPr>
        <p:txBody>
          <a:bodyPr anchorCtr="0" anchor="b" bIns="45700" lIns="91425" spcFirstLastPara="1" rIns="91425" wrap="square" tIns="45700">
            <a:noAutofit/>
          </a:bodyPr>
          <a:lstStyle>
            <a:lvl1pPr lvl="0" marR="0" algn="l">
              <a:spcBef>
                <a:spcPts val="0"/>
              </a:spcBef>
              <a:spcAft>
                <a:spcPts val="0"/>
              </a:spcAft>
              <a:buSzPts val="1400"/>
              <a:buNone/>
              <a:defRPr b="1" i="0" sz="2000" u="none" cap="none" strike="noStrike">
                <a:solidFill>
                  <a:schemeClr val="lt1"/>
                </a:solidFill>
                <a:latin typeface="Helvetica Neue"/>
                <a:ea typeface="Helvetica Neue"/>
                <a:cs typeface="Helvetica Neue"/>
                <a:sym typeface="Helvetica Neue"/>
              </a:defRPr>
            </a:lvl1pPr>
            <a:lvl2pPr lvl="1"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2pPr>
            <a:lvl3pPr lvl="2"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3pPr>
            <a:lvl4pPr lvl="3"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4pPr>
            <a:lvl5pPr lvl="4"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5pPr>
            <a:lvl6pPr lvl="5"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6pPr>
            <a:lvl7pPr lvl="6"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7pPr>
            <a:lvl8pPr lvl="7"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8pPr>
            <a:lvl9pPr lvl="8"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9pPr>
          </a:lstStyle>
          <a:p/>
        </p:txBody>
      </p:sp>
      <p:sp>
        <p:nvSpPr>
          <p:cNvPr id="144" name="Google Shape;144;p22"/>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Autofit/>
          </a:bodyPr>
          <a:lstStyle>
            <a:lvl1pPr lvl="0" marR="0" algn="l">
              <a:spcBef>
                <a:spcPts val="640"/>
              </a:spcBef>
              <a:spcAft>
                <a:spcPts val="0"/>
              </a:spcAft>
              <a:buClr>
                <a:srgbClr val="000042"/>
              </a:buClr>
              <a:buSzPts val="3200"/>
              <a:buFont typeface="Times"/>
              <a:buNone/>
              <a:defRPr b="0" i="0" sz="3200" u="none" cap="none" strike="noStrike">
                <a:solidFill>
                  <a:srgbClr val="000042"/>
                </a:solidFill>
                <a:latin typeface="Times"/>
                <a:ea typeface="Times"/>
                <a:cs typeface="Times"/>
                <a:sym typeface="Times"/>
              </a:defRPr>
            </a:lvl1pPr>
            <a:lvl2pPr lvl="1" marR="0" algn="l">
              <a:spcBef>
                <a:spcPts val="560"/>
              </a:spcBef>
              <a:spcAft>
                <a:spcPts val="0"/>
              </a:spcAft>
              <a:buClr>
                <a:srgbClr val="FFCC00"/>
              </a:buClr>
              <a:buSzPts val="2800"/>
              <a:buFont typeface="Times"/>
              <a:buNone/>
              <a:defRPr b="0" i="0" sz="2800" u="none" cap="none" strike="noStrike">
                <a:solidFill>
                  <a:srgbClr val="000042"/>
                </a:solidFill>
                <a:latin typeface="Times"/>
                <a:ea typeface="Times"/>
                <a:cs typeface="Times"/>
                <a:sym typeface="Times"/>
              </a:defRPr>
            </a:lvl2pPr>
            <a:lvl3pPr lvl="2" marR="0" algn="l">
              <a:spcBef>
                <a:spcPts val="480"/>
              </a:spcBef>
              <a:spcAft>
                <a:spcPts val="0"/>
              </a:spcAft>
              <a:buClr>
                <a:srgbClr val="FFCC00"/>
              </a:buClr>
              <a:buSzPts val="2400"/>
              <a:buFont typeface="Times"/>
              <a:buNone/>
              <a:defRPr b="0" i="0" sz="2400" u="none" cap="none" strike="noStrike">
                <a:solidFill>
                  <a:srgbClr val="000042"/>
                </a:solidFill>
                <a:latin typeface="Times"/>
                <a:ea typeface="Times"/>
                <a:cs typeface="Times"/>
                <a:sym typeface="Times"/>
              </a:defRPr>
            </a:lvl3pPr>
            <a:lvl4pPr lvl="3" marR="0" algn="l">
              <a:spcBef>
                <a:spcPts val="400"/>
              </a:spcBef>
              <a:spcAft>
                <a:spcPts val="0"/>
              </a:spcAft>
              <a:buClr>
                <a:srgbClr val="FFCC00"/>
              </a:buClr>
              <a:buSzPts val="2000"/>
              <a:buFont typeface="Times"/>
              <a:buNone/>
              <a:defRPr b="0" i="0" sz="2000" u="none" cap="none" strike="noStrike">
                <a:solidFill>
                  <a:srgbClr val="000042"/>
                </a:solidFill>
                <a:latin typeface="Times"/>
                <a:ea typeface="Times"/>
                <a:cs typeface="Times"/>
                <a:sym typeface="Times"/>
              </a:defRPr>
            </a:lvl4pPr>
            <a:lvl5pPr lvl="4" marR="0" algn="l">
              <a:spcBef>
                <a:spcPts val="400"/>
              </a:spcBef>
              <a:spcAft>
                <a:spcPts val="0"/>
              </a:spcAft>
              <a:buClr>
                <a:srgbClr val="FFCC00"/>
              </a:buClr>
              <a:buSzPts val="2000"/>
              <a:buFont typeface="Times"/>
              <a:buNone/>
              <a:defRPr b="0" i="0" sz="2000" u="none" cap="none" strike="noStrike">
                <a:solidFill>
                  <a:srgbClr val="000042"/>
                </a:solidFill>
                <a:latin typeface="Times"/>
                <a:ea typeface="Times"/>
                <a:cs typeface="Times"/>
                <a:sym typeface="Times"/>
              </a:defRPr>
            </a:lvl5pPr>
            <a:lvl6pPr lvl="5" marR="0" algn="l">
              <a:spcBef>
                <a:spcPts val="400"/>
              </a:spcBef>
              <a:spcAft>
                <a:spcPts val="0"/>
              </a:spcAft>
              <a:buClr>
                <a:srgbClr val="FFCC00"/>
              </a:buClr>
              <a:buSzPts val="2000"/>
              <a:buFont typeface="Times"/>
              <a:buNone/>
              <a:defRPr b="0" i="0" sz="2000" u="none" cap="none" strike="noStrike">
                <a:solidFill>
                  <a:srgbClr val="000042"/>
                </a:solidFill>
                <a:latin typeface="Times"/>
                <a:ea typeface="Times"/>
                <a:cs typeface="Times"/>
                <a:sym typeface="Times"/>
              </a:defRPr>
            </a:lvl6pPr>
            <a:lvl7pPr lvl="6" marR="0" algn="l">
              <a:spcBef>
                <a:spcPts val="400"/>
              </a:spcBef>
              <a:spcAft>
                <a:spcPts val="0"/>
              </a:spcAft>
              <a:buClr>
                <a:srgbClr val="FFCC00"/>
              </a:buClr>
              <a:buSzPts val="2000"/>
              <a:buFont typeface="Times"/>
              <a:buNone/>
              <a:defRPr b="0" i="0" sz="2000" u="none" cap="none" strike="noStrike">
                <a:solidFill>
                  <a:srgbClr val="000042"/>
                </a:solidFill>
                <a:latin typeface="Times"/>
                <a:ea typeface="Times"/>
                <a:cs typeface="Times"/>
                <a:sym typeface="Times"/>
              </a:defRPr>
            </a:lvl7pPr>
            <a:lvl8pPr lvl="7" marR="0" algn="l">
              <a:spcBef>
                <a:spcPts val="400"/>
              </a:spcBef>
              <a:spcAft>
                <a:spcPts val="0"/>
              </a:spcAft>
              <a:buClr>
                <a:srgbClr val="FFCC00"/>
              </a:buClr>
              <a:buSzPts val="2000"/>
              <a:buFont typeface="Times"/>
              <a:buNone/>
              <a:defRPr b="0" i="0" sz="2000" u="none" cap="none" strike="noStrike">
                <a:solidFill>
                  <a:srgbClr val="000042"/>
                </a:solidFill>
                <a:latin typeface="Times"/>
                <a:ea typeface="Times"/>
                <a:cs typeface="Times"/>
                <a:sym typeface="Times"/>
              </a:defRPr>
            </a:lvl8pPr>
            <a:lvl9pPr lvl="8" marR="0" algn="l">
              <a:spcBef>
                <a:spcPts val="400"/>
              </a:spcBef>
              <a:spcAft>
                <a:spcPts val="0"/>
              </a:spcAft>
              <a:buClr>
                <a:srgbClr val="FFCC00"/>
              </a:buClr>
              <a:buSzPts val="2000"/>
              <a:buFont typeface="Times"/>
              <a:buNone/>
              <a:defRPr b="0" i="0" sz="2000" u="none" cap="none" strike="noStrike">
                <a:solidFill>
                  <a:srgbClr val="000042"/>
                </a:solidFill>
                <a:latin typeface="Times"/>
                <a:ea typeface="Times"/>
                <a:cs typeface="Times"/>
                <a:sym typeface="Times"/>
              </a:defRPr>
            </a:lvl9pPr>
          </a:lstStyle>
          <a:p/>
        </p:txBody>
      </p:sp>
      <p:sp>
        <p:nvSpPr>
          <p:cNvPr id="145" name="Google Shape;145;p22"/>
          <p:cNvSpPr txBox="1"/>
          <p:nvPr>
            <p:ph idx="1" type="body"/>
          </p:nvPr>
        </p:nvSpPr>
        <p:spPr>
          <a:xfrm>
            <a:off x="1792288" y="5367338"/>
            <a:ext cx="5486400" cy="804900"/>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rgbClr val="000042"/>
              </a:buClr>
              <a:buSzPts val="1400"/>
              <a:buFont typeface="Times"/>
              <a:buNone/>
              <a:defRPr sz="1400"/>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Font typeface="Times"/>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SzPts val="900"/>
              <a:buNone/>
              <a:defRPr sz="900"/>
            </a:lvl6pPr>
            <a:lvl7pPr indent="-228600" lvl="6" marL="3200400" algn="l">
              <a:spcBef>
                <a:spcPts val="180"/>
              </a:spcBef>
              <a:spcAft>
                <a:spcPts val="0"/>
              </a:spcAft>
              <a:buSzPts val="900"/>
              <a:buNone/>
              <a:defRPr sz="900"/>
            </a:lvl7pPr>
            <a:lvl8pPr indent="-228600" lvl="7" marL="3657600" algn="l">
              <a:spcBef>
                <a:spcPts val="180"/>
              </a:spcBef>
              <a:spcAft>
                <a:spcPts val="0"/>
              </a:spcAft>
              <a:buSzPts val="900"/>
              <a:buNone/>
              <a:defRPr sz="900"/>
            </a:lvl8pPr>
            <a:lvl9pPr indent="-228600" lvl="8" marL="4114800" algn="l">
              <a:spcBef>
                <a:spcPts val="180"/>
              </a:spcBef>
              <a:spcAft>
                <a:spcPts val="0"/>
              </a:spcAft>
              <a:buSzPts val="900"/>
              <a:buNone/>
              <a:defRPr sz="900"/>
            </a:lvl9pPr>
          </a:lstStyle>
          <a:p/>
        </p:txBody>
      </p:sp>
      <p:sp>
        <p:nvSpPr>
          <p:cNvPr id="146" name="Google Shape;146;p22"/>
          <p:cNvSpPr txBox="1"/>
          <p:nvPr>
            <p:ph idx="10" type="dt"/>
          </p:nvPr>
        </p:nvSpPr>
        <p:spPr>
          <a:xfrm>
            <a:off x="685800" y="6477000"/>
            <a:ext cx="1905000"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7" name="Google Shape;147;p22"/>
          <p:cNvSpPr txBox="1"/>
          <p:nvPr>
            <p:ph idx="11" type="ftr"/>
          </p:nvPr>
        </p:nvSpPr>
        <p:spPr>
          <a:xfrm>
            <a:off x="3124200" y="6477000"/>
            <a:ext cx="3200400" cy="228600"/>
          </a:xfrm>
          <a:prstGeom prst="rect">
            <a:avLst/>
          </a:prstGeom>
          <a:noFill/>
          <a:ln>
            <a:noFill/>
          </a:ln>
        </p:spPr>
        <p:txBody>
          <a:bodyPr anchorCtr="0" anchor="t" bIns="45700" lIns="91425" spcFirstLastPara="1" rIns="91425" wrap="square" tIns="45700">
            <a:noAutofit/>
          </a:bodyPr>
          <a:lstStyle>
            <a:lvl1pPr lvl="0" marR="0" algn="r">
              <a:spcBef>
                <a:spcPts val="0"/>
              </a:spcBef>
              <a:spcAft>
                <a:spcPts val="0"/>
              </a:spcAft>
              <a:buSzPts val="1400"/>
              <a:buNone/>
              <a:defRPr sz="1800">
                <a:solidFill>
                  <a:schemeClr val="dk1"/>
                </a:solidFill>
                <a:latin typeface="Arial"/>
                <a:ea typeface="Arial"/>
                <a:cs typeface="Arial"/>
                <a:sym typeface="Arial"/>
              </a:defRPr>
            </a:lvl1pPr>
            <a:lvl2pPr lvl="1" marR="0" algn="r">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r">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r">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r">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8" name="Google Shape;148;p22"/>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1" sz="1000">
                <a:solidFill>
                  <a:srgbClr val="1E3B78"/>
                </a:solidFill>
                <a:latin typeface="Helvetica Neue"/>
                <a:ea typeface="Helvetica Neue"/>
                <a:cs typeface="Helvetica Neue"/>
                <a:sym typeface="Helvetica Neue"/>
              </a:defRPr>
            </a:lvl1pPr>
            <a:lvl2pPr indent="0" lvl="1" marL="0" algn="r">
              <a:spcBef>
                <a:spcPts val="0"/>
              </a:spcBef>
              <a:spcAft>
                <a:spcPts val="0"/>
              </a:spcAft>
              <a:buNone/>
              <a:defRPr b="1" sz="1000">
                <a:solidFill>
                  <a:srgbClr val="1E3B78"/>
                </a:solidFill>
                <a:latin typeface="Helvetica Neue"/>
                <a:ea typeface="Helvetica Neue"/>
                <a:cs typeface="Helvetica Neue"/>
                <a:sym typeface="Helvetica Neue"/>
              </a:defRPr>
            </a:lvl2pPr>
            <a:lvl3pPr indent="0" lvl="2" marL="0" algn="r">
              <a:spcBef>
                <a:spcPts val="0"/>
              </a:spcBef>
              <a:spcAft>
                <a:spcPts val="0"/>
              </a:spcAft>
              <a:buNone/>
              <a:defRPr b="1" sz="1000">
                <a:solidFill>
                  <a:srgbClr val="1E3B78"/>
                </a:solidFill>
                <a:latin typeface="Helvetica Neue"/>
                <a:ea typeface="Helvetica Neue"/>
                <a:cs typeface="Helvetica Neue"/>
                <a:sym typeface="Helvetica Neue"/>
              </a:defRPr>
            </a:lvl3pPr>
            <a:lvl4pPr indent="0" lvl="3" marL="0" algn="r">
              <a:spcBef>
                <a:spcPts val="0"/>
              </a:spcBef>
              <a:spcAft>
                <a:spcPts val="0"/>
              </a:spcAft>
              <a:buNone/>
              <a:defRPr b="1" sz="1000">
                <a:solidFill>
                  <a:srgbClr val="1E3B78"/>
                </a:solidFill>
                <a:latin typeface="Helvetica Neue"/>
                <a:ea typeface="Helvetica Neue"/>
                <a:cs typeface="Helvetica Neue"/>
                <a:sym typeface="Helvetica Neue"/>
              </a:defRPr>
            </a:lvl4pPr>
            <a:lvl5pPr indent="0" lvl="4" marL="0" algn="r">
              <a:spcBef>
                <a:spcPts val="0"/>
              </a:spcBef>
              <a:spcAft>
                <a:spcPts val="0"/>
              </a:spcAft>
              <a:buNone/>
              <a:defRPr b="1" sz="1000">
                <a:solidFill>
                  <a:srgbClr val="1E3B78"/>
                </a:solidFill>
                <a:latin typeface="Helvetica Neue"/>
                <a:ea typeface="Helvetica Neue"/>
                <a:cs typeface="Helvetica Neue"/>
                <a:sym typeface="Helvetica Neue"/>
              </a:defRPr>
            </a:lvl5pPr>
            <a:lvl6pPr indent="0" lvl="5" marL="0" algn="r">
              <a:spcBef>
                <a:spcPts val="0"/>
              </a:spcBef>
              <a:spcAft>
                <a:spcPts val="0"/>
              </a:spcAft>
              <a:buNone/>
              <a:defRPr b="1" sz="1000">
                <a:solidFill>
                  <a:srgbClr val="1E3B78"/>
                </a:solidFill>
                <a:latin typeface="Helvetica Neue"/>
                <a:ea typeface="Helvetica Neue"/>
                <a:cs typeface="Helvetica Neue"/>
                <a:sym typeface="Helvetica Neue"/>
              </a:defRPr>
            </a:lvl6pPr>
            <a:lvl7pPr indent="0" lvl="6" marL="0" algn="r">
              <a:spcBef>
                <a:spcPts val="0"/>
              </a:spcBef>
              <a:spcAft>
                <a:spcPts val="0"/>
              </a:spcAft>
              <a:buNone/>
              <a:defRPr b="1" sz="1000">
                <a:solidFill>
                  <a:srgbClr val="1E3B78"/>
                </a:solidFill>
                <a:latin typeface="Helvetica Neue"/>
                <a:ea typeface="Helvetica Neue"/>
                <a:cs typeface="Helvetica Neue"/>
                <a:sym typeface="Helvetica Neue"/>
              </a:defRPr>
            </a:lvl7pPr>
            <a:lvl8pPr indent="0" lvl="7" marL="0" algn="r">
              <a:spcBef>
                <a:spcPts val="0"/>
              </a:spcBef>
              <a:spcAft>
                <a:spcPts val="0"/>
              </a:spcAft>
              <a:buNone/>
              <a:defRPr b="1" sz="1000">
                <a:solidFill>
                  <a:srgbClr val="1E3B78"/>
                </a:solidFill>
                <a:latin typeface="Helvetica Neue"/>
                <a:ea typeface="Helvetica Neue"/>
                <a:cs typeface="Helvetica Neue"/>
                <a:sym typeface="Helvetica Neue"/>
              </a:defRPr>
            </a:lvl8pPr>
            <a:lvl9pPr indent="0" lvl="8" marL="0" algn="r">
              <a:spcBef>
                <a:spcPts val="0"/>
              </a:spcBef>
              <a:spcAft>
                <a:spcPts val="0"/>
              </a:spcAft>
              <a:buNone/>
              <a:defRPr b="1" sz="1000">
                <a:solidFill>
                  <a:srgbClr val="1E3B78"/>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49" name="Shape 149"/>
        <p:cNvGrpSpPr/>
        <p:nvPr/>
      </p:nvGrpSpPr>
      <p:grpSpPr>
        <a:xfrm>
          <a:off x="0" y="0"/>
          <a:ext cx="0" cy="0"/>
          <a:chOff x="0" y="0"/>
          <a:chExt cx="0" cy="0"/>
        </a:xfrm>
      </p:grpSpPr>
      <p:sp>
        <p:nvSpPr>
          <p:cNvPr id="150" name="Google Shape;150;p23"/>
          <p:cNvSpPr txBox="1"/>
          <p:nvPr>
            <p:ph type="title"/>
          </p:nvPr>
        </p:nvSpPr>
        <p:spPr>
          <a:xfrm>
            <a:off x="457200" y="274638"/>
            <a:ext cx="8229600" cy="1143000"/>
          </a:xfrm>
          <a:prstGeom prst="rect">
            <a:avLst/>
          </a:prstGeom>
          <a:noFill/>
          <a:ln>
            <a:noFill/>
          </a:ln>
        </p:spPr>
        <p:txBody>
          <a:bodyPr anchorCtr="0" anchor="t" bIns="45700" lIns="91425" spcFirstLastPara="1" rIns="91425" wrap="square" tIns="45700">
            <a:noAutofit/>
          </a:bodyPr>
          <a:lstStyle>
            <a:lvl1pPr lvl="0"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1pPr>
            <a:lvl2pPr lvl="1"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2pPr>
            <a:lvl3pPr lvl="2"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3pPr>
            <a:lvl4pPr lvl="3"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4pPr>
            <a:lvl5pPr lvl="4"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5pPr>
            <a:lvl6pPr lvl="5"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6pPr>
            <a:lvl7pPr lvl="6"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7pPr>
            <a:lvl8pPr lvl="7"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8pPr>
            <a:lvl9pPr lvl="8"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9pPr>
          </a:lstStyle>
          <a:p/>
        </p:txBody>
      </p:sp>
      <p:sp>
        <p:nvSpPr>
          <p:cNvPr id="151" name="Google Shape;151;p23"/>
          <p:cNvSpPr txBox="1"/>
          <p:nvPr>
            <p:ph idx="1" type="body"/>
          </p:nvPr>
        </p:nvSpPr>
        <p:spPr>
          <a:xfrm rot="5400000">
            <a:off x="1981200" y="-381000"/>
            <a:ext cx="5181600" cy="8229600"/>
          </a:xfrm>
          <a:prstGeom prst="rect">
            <a:avLst/>
          </a:prstGeom>
          <a:noFill/>
          <a:ln>
            <a:noFill/>
          </a:ln>
        </p:spPr>
        <p:txBody>
          <a:bodyPr anchorCtr="0" anchor="t" bIns="45700" lIns="91425" spcFirstLastPara="1" rIns="91425" wrap="square" tIns="45700">
            <a:noAutofit/>
          </a:bodyPr>
          <a:lstStyle>
            <a:lvl1pPr indent="-228600" lvl="0" marL="457200" algn="l">
              <a:spcBef>
                <a:spcPts val="360"/>
              </a:spcBef>
              <a:spcAft>
                <a:spcPts val="0"/>
              </a:spcAft>
              <a:buSzPts val="1400"/>
              <a:buNone/>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52" name="Google Shape;152;p23"/>
          <p:cNvSpPr txBox="1"/>
          <p:nvPr>
            <p:ph idx="10" type="dt"/>
          </p:nvPr>
        </p:nvSpPr>
        <p:spPr>
          <a:xfrm>
            <a:off x="685800" y="6477000"/>
            <a:ext cx="1905000"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3" name="Google Shape;153;p23"/>
          <p:cNvSpPr txBox="1"/>
          <p:nvPr>
            <p:ph idx="11" type="ftr"/>
          </p:nvPr>
        </p:nvSpPr>
        <p:spPr>
          <a:xfrm>
            <a:off x="3124200" y="6477000"/>
            <a:ext cx="3200400" cy="228600"/>
          </a:xfrm>
          <a:prstGeom prst="rect">
            <a:avLst/>
          </a:prstGeom>
          <a:noFill/>
          <a:ln>
            <a:noFill/>
          </a:ln>
        </p:spPr>
        <p:txBody>
          <a:bodyPr anchorCtr="0" anchor="t" bIns="45700" lIns="91425" spcFirstLastPara="1" rIns="91425" wrap="square" tIns="45700">
            <a:noAutofit/>
          </a:bodyPr>
          <a:lstStyle>
            <a:lvl1pPr lvl="0" marR="0" algn="r">
              <a:spcBef>
                <a:spcPts val="0"/>
              </a:spcBef>
              <a:spcAft>
                <a:spcPts val="0"/>
              </a:spcAft>
              <a:buSzPts val="1400"/>
              <a:buNone/>
              <a:defRPr sz="1800">
                <a:solidFill>
                  <a:schemeClr val="dk1"/>
                </a:solidFill>
                <a:latin typeface="Arial"/>
                <a:ea typeface="Arial"/>
                <a:cs typeface="Arial"/>
                <a:sym typeface="Arial"/>
              </a:defRPr>
            </a:lvl1pPr>
            <a:lvl2pPr lvl="1" marR="0" algn="r">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r">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r">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r">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54" name="Google Shape;154;p23"/>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1" sz="1000">
                <a:solidFill>
                  <a:srgbClr val="1E3B78"/>
                </a:solidFill>
                <a:latin typeface="Helvetica Neue"/>
                <a:ea typeface="Helvetica Neue"/>
                <a:cs typeface="Helvetica Neue"/>
                <a:sym typeface="Helvetica Neue"/>
              </a:defRPr>
            </a:lvl1pPr>
            <a:lvl2pPr indent="0" lvl="1" marL="0" algn="r">
              <a:spcBef>
                <a:spcPts val="0"/>
              </a:spcBef>
              <a:spcAft>
                <a:spcPts val="0"/>
              </a:spcAft>
              <a:buNone/>
              <a:defRPr b="1" sz="1000">
                <a:solidFill>
                  <a:srgbClr val="1E3B78"/>
                </a:solidFill>
                <a:latin typeface="Helvetica Neue"/>
                <a:ea typeface="Helvetica Neue"/>
                <a:cs typeface="Helvetica Neue"/>
                <a:sym typeface="Helvetica Neue"/>
              </a:defRPr>
            </a:lvl2pPr>
            <a:lvl3pPr indent="0" lvl="2" marL="0" algn="r">
              <a:spcBef>
                <a:spcPts val="0"/>
              </a:spcBef>
              <a:spcAft>
                <a:spcPts val="0"/>
              </a:spcAft>
              <a:buNone/>
              <a:defRPr b="1" sz="1000">
                <a:solidFill>
                  <a:srgbClr val="1E3B78"/>
                </a:solidFill>
                <a:latin typeface="Helvetica Neue"/>
                <a:ea typeface="Helvetica Neue"/>
                <a:cs typeface="Helvetica Neue"/>
                <a:sym typeface="Helvetica Neue"/>
              </a:defRPr>
            </a:lvl3pPr>
            <a:lvl4pPr indent="0" lvl="3" marL="0" algn="r">
              <a:spcBef>
                <a:spcPts val="0"/>
              </a:spcBef>
              <a:spcAft>
                <a:spcPts val="0"/>
              </a:spcAft>
              <a:buNone/>
              <a:defRPr b="1" sz="1000">
                <a:solidFill>
                  <a:srgbClr val="1E3B78"/>
                </a:solidFill>
                <a:latin typeface="Helvetica Neue"/>
                <a:ea typeface="Helvetica Neue"/>
                <a:cs typeface="Helvetica Neue"/>
                <a:sym typeface="Helvetica Neue"/>
              </a:defRPr>
            </a:lvl4pPr>
            <a:lvl5pPr indent="0" lvl="4" marL="0" algn="r">
              <a:spcBef>
                <a:spcPts val="0"/>
              </a:spcBef>
              <a:spcAft>
                <a:spcPts val="0"/>
              </a:spcAft>
              <a:buNone/>
              <a:defRPr b="1" sz="1000">
                <a:solidFill>
                  <a:srgbClr val="1E3B78"/>
                </a:solidFill>
                <a:latin typeface="Helvetica Neue"/>
                <a:ea typeface="Helvetica Neue"/>
                <a:cs typeface="Helvetica Neue"/>
                <a:sym typeface="Helvetica Neue"/>
              </a:defRPr>
            </a:lvl5pPr>
            <a:lvl6pPr indent="0" lvl="5" marL="0" algn="r">
              <a:spcBef>
                <a:spcPts val="0"/>
              </a:spcBef>
              <a:spcAft>
                <a:spcPts val="0"/>
              </a:spcAft>
              <a:buNone/>
              <a:defRPr b="1" sz="1000">
                <a:solidFill>
                  <a:srgbClr val="1E3B78"/>
                </a:solidFill>
                <a:latin typeface="Helvetica Neue"/>
                <a:ea typeface="Helvetica Neue"/>
                <a:cs typeface="Helvetica Neue"/>
                <a:sym typeface="Helvetica Neue"/>
              </a:defRPr>
            </a:lvl6pPr>
            <a:lvl7pPr indent="0" lvl="6" marL="0" algn="r">
              <a:spcBef>
                <a:spcPts val="0"/>
              </a:spcBef>
              <a:spcAft>
                <a:spcPts val="0"/>
              </a:spcAft>
              <a:buNone/>
              <a:defRPr b="1" sz="1000">
                <a:solidFill>
                  <a:srgbClr val="1E3B78"/>
                </a:solidFill>
                <a:latin typeface="Helvetica Neue"/>
                <a:ea typeface="Helvetica Neue"/>
                <a:cs typeface="Helvetica Neue"/>
                <a:sym typeface="Helvetica Neue"/>
              </a:defRPr>
            </a:lvl7pPr>
            <a:lvl8pPr indent="0" lvl="7" marL="0" algn="r">
              <a:spcBef>
                <a:spcPts val="0"/>
              </a:spcBef>
              <a:spcAft>
                <a:spcPts val="0"/>
              </a:spcAft>
              <a:buNone/>
              <a:defRPr b="1" sz="1000">
                <a:solidFill>
                  <a:srgbClr val="1E3B78"/>
                </a:solidFill>
                <a:latin typeface="Helvetica Neue"/>
                <a:ea typeface="Helvetica Neue"/>
                <a:cs typeface="Helvetica Neue"/>
                <a:sym typeface="Helvetica Neue"/>
              </a:defRPr>
            </a:lvl8pPr>
            <a:lvl9pPr indent="0" lvl="8" marL="0" algn="r">
              <a:spcBef>
                <a:spcPts val="0"/>
              </a:spcBef>
              <a:spcAft>
                <a:spcPts val="0"/>
              </a:spcAft>
              <a:buNone/>
              <a:defRPr b="1" sz="1000">
                <a:solidFill>
                  <a:srgbClr val="1E3B78"/>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55" name="Shape 155"/>
        <p:cNvGrpSpPr/>
        <p:nvPr/>
      </p:nvGrpSpPr>
      <p:grpSpPr>
        <a:xfrm>
          <a:off x="0" y="0"/>
          <a:ext cx="0" cy="0"/>
          <a:chOff x="0" y="0"/>
          <a:chExt cx="0" cy="0"/>
        </a:xfrm>
      </p:grpSpPr>
      <p:sp>
        <p:nvSpPr>
          <p:cNvPr id="156" name="Google Shape;156;p24"/>
          <p:cNvSpPr txBox="1"/>
          <p:nvPr>
            <p:ph type="title"/>
          </p:nvPr>
        </p:nvSpPr>
        <p:spPr>
          <a:xfrm rot="5400000">
            <a:off x="4633050" y="2270988"/>
            <a:ext cx="6050100" cy="2057400"/>
          </a:xfrm>
          <a:prstGeom prst="rect">
            <a:avLst/>
          </a:prstGeom>
          <a:noFill/>
          <a:ln>
            <a:noFill/>
          </a:ln>
        </p:spPr>
        <p:txBody>
          <a:bodyPr anchorCtr="0" anchor="t" bIns="45700" lIns="91425" spcFirstLastPara="1" rIns="91425" wrap="square" tIns="45700">
            <a:noAutofit/>
          </a:bodyPr>
          <a:lstStyle>
            <a:lvl1pPr lvl="0"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1pPr>
            <a:lvl2pPr lvl="1"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2pPr>
            <a:lvl3pPr lvl="2"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3pPr>
            <a:lvl4pPr lvl="3"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4pPr>
            <a:lvl5pPr lvl="4"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5pPr>
            <a:lvl6pPr lvl="5"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6pPr>
            <a:lvl7pPr lvl="6"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7pPr>
            <a:lvl8pPr lvl="7"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8pPr>
            <a:lvl9pPr lvl="8" marR="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9pPr>
          </a:lstStyle>
          <a:p/>
        </p:txBody>
      </p:sp>
      <p:sp>
        <p:nvSpPr>
          <p:cNvPr id="157" name="Google Shape;157;p24"/>
          <p:cNvSpPr txBox="1"/>
          <p:nvPr>
            <p:ph idx="1" type="body"/>
          </p:nvPr>
        </p:nvSpPr>
        <p:spPr>
          <a:xfrm rot="5400000">
            <a:off x="442050" y="289788"/>
            <a:ext cx="6050100" cy="6019800"/>
          </a:xfrm>
          <a:prstGeom prst="rect">
            <a:avLst/>
          </a:prstGeom>
          <a:noFill/>
          <a:ln>
            <a:noFill/>
          </a:ln>
        </p:spPr>
        <p:txBody>
          <a:bodyPr anchorCtr="0" anchor="t" bIns="45700" lIns="91425" spcFirstLastPara="1" rIns="91425" wrap="square" tIns="45700">
            <a:noAutofit/>
          </a:bodyPr>
          <a:lstStyle>
            <a:lvl1pPr indent="-228600" lvl="0" marL="457200" algn="l">
              <a:spcBef>
                <a:spcPts val="360"/>
              </a:spcBef>
              <a:spcAft>
                <a:spcPts val="0"/>
              </a:spcAft>
              <a:buSzPts val="1400"/>
              <a:buNone/>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58" name="Google Shape;158;p24"/>
          <p:cNvSpPr txBox="1"/>
          <p:nvPr>
            <p:ph idx="10" type="dt"/>
          </p:nvPr>
        </p:nvSpPr>
        <p:spPr>
          <a:xfrm>
            <a:off x="685800" y="6477000"/>
            <a:ext cx="1905000"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9" name="Google Shape;159;p24"/>
          <p:cNvSpPr txBox="1"/>
          <p:nvPr>
            <p:ph idx="11" type="ftr"/>
          </p:nvPr>
        </p:nvSpPr>
        <p:spPr>
          <a:xfrm>
            <a:off x="3124200" y="6477000"/>
            <a:ext cx="3200400" cy="228600"/>
          </a:xfrm>
          <a:prstGeom prst="rect">
            <a:avLst/>
          </a:prstGeom>
          <a:noFill/>
          <a:ln>
            <a:noFill/>
          </a:ln>
        </p:spPr>
        <p:txBody>
          <a:bodyPr anchorCtr="0" anchor="t" bIns="45700" lIns="91425" spcFirstLastPara="1" rIns="91425" wrap="square" tIns="45700">
            <a:noAutofit/>
          </a:bodyPr>
          <a:lstStyle>
            <a:lvl1pPr lvl="0" marR="0" algn="r">
              <a:spcBef>
                <a:spcPts val="0"/>
              </a:spcBef>
              <a:spcAft>
                <a:spcPts val="0"/>
              </a:spcAft>
              <a:buSzPts val="1400"/>
              <a:buNone/>
              <a:defRPr sz="1800">
                <a:solidFill>
                  <a:schemeClr val="dk1"/>
                </a:solidFill>
                <a:latin typeface="Arial"/>
                <a:ea typeface="Arial"/>
                <a:cs typeface="Arial"/>
                <a:sym typeface="Arial"/>
              </a:defRPr>
            </a:lvl1pPr>
            <a:lvl2pPr lvl="1" marR="0" algn="r">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r">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r">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r">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60" name="Google Shape;160;p24"/>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1" sz="1000">
                <a:solidFill>
                  <a:srgbClr val="1E3B78"/>
                </a:solidFill>
                <a:latin typeface="Helvetica Neue"/>
                <a:ea typeface="Helvetica Neue"/>
                <a:cs typeface="Helvetica Neue"/>
                <a:sym typeface="Helvetica Neue"/>
              </a:defRPr>
            </a:lvl1pPr>
            <a:lvl2pPr indent="0" lvl="1" marL="0" algn="r">
              <a:spcBef>
                <a:spcPts val="0"/>
              </a:spcBef>
              <a:spcAft>
                <a:spcPts val="0"/>
              </a:spcAft>
              <a:buNone/>
              <a:defRPr b="1" sz="1000">
                <a:solidFill>
                  <a:srgbClr val="1E3B78"/>
                </a:solidFill>
                <a:latin typeface="Helvetica Neue"/>
                <a:ea typeface="Helvetica Neue"/>
                <a:cs typeface="Helvetica Neue"/>
                <a:sym typeface="Helvetica Neue"/>
              </a:defRPr>
            </a:lvl2pPr>
            <a:lvl3pPr indent="0" lvl="2" marL="0" algn="r">
              <a:spcBef>
                <a:spcPts val="0"/>
              </a:spcBef>
              <a:spcAft>
                <a:spcPts val="0"/>
              </a:spcAft>
              <a:buNone/>
              <a:defRPr b="1" sz="1000">
                <a:solidFill>
                  <a:srgbClr val="1E3B78"/>
                </a:solidFill>
                <a:latin typeface="Helvetica Neue"/>
                <a:ea typeface="Helvetica Neue"/>
                <a:cs typeface="Helvetica Neue"/>
                <a:sym typeface="Helvetica Neue"/>
              </a:defRPr>
            </a:lvl3pPr>
            <a:lvl4pPr indent="0" lvl="3" marL="0" algn="r">
              <a:spcBef>
                <a:spcPts val="0"/>
              </a:spcBef>
              <a:spcAft>
                <a:spcPts val="0"/>
              </a:spcAft>
              <a:buNone/>
              <a:defRPr b="1" sz="1000">
                <a:solidFill>
                  <a:srgbClr val="1E3B78"/>
                </a:solidFill>
                <a:latin typeface="Helvetica Neue"/>
                <a:ea typeface="Helvetica Neue"/>
                <a:cs typeface="Helvetica Neue"/>
                <a:sym typeface="Helvetica Neue"/>
              </a:defRPr>
            </a:lvl4pPr>
            <a:lvl5pPr indent="0" lvl="4" marL="0" algn="r">
              <a:spcBef>
                <a:spcPts val="0"/>
              </a:spcBef>
              <a:spcAft>
                <a:spcPts val="0"/>
              </a:spcAft>
              <a:buNone/>
              <a:defRPr b="1" sz="1000">
                <a:solidFill>
                  <a:srgbClr val="1E3B78"/>
                </a:solidFill>
                <a:latin typeface="Helvetica Neue"/>
                <a:ea typeface="Helvetica Neue"/>
                <a:cs typeface="Helvetica Neue"/>
                <a:sym typeface="Helvetica Neue"/>
              </a:defRPr>
            </a:lvl5pPr>
            <a:lvl6pPr indent="0" lvl="5" marL="0" algn="r">
              <a:spcBef>
                <a:spcPts val="0"/>
              </a:spcBef>
              <a:spcAft>
                <a:spcPts val="0"/>
              </a:spcAft>
              <a:buNone/>
              <a:defRPr b="1" sz="1000">
                <a:solidFill>
                  <a:srgbClr val="1E3B78"/>
                </a:solidFill>
                <a:latin typeface="Helvetica Neue"/>
                <a:ea typeface="Helvetica Neue"/>
                <a:cs typeface="Helvetica Neue"/>
                <a:sym typeface="Helvetica Neue"/>
              </a:defRPr>
            </a:lvl6pPr>
            <a:lvl7pPr indent="0" lvl="6" marL="0" algn="r">
              <a:spcBef>
                <a:spcPts val="0"/>
              </a:spcBef>
              <a:spcAft>
                <a:spcPts val="0"/>
              </a:spcAft>
              <a:buNone/>
              <a:defRPr b="1" sz="1000">
                <a:solidFill>
                  <a:srgbClr val="1E3B78"/>
                </a:solidFill>
                <a:latin typeface="Helvetica Neue"/>
                <a:ea typeface="Helvetica Neue"/>
                <a:cs typeface="Helvetica Neue"/>
                <a:sym typeface="Helvetica Neue"/>
              </a:defRPr>
            </a:lvl7pPr>
            <a:lvl8pPr indent="0" lvl="7" marL="0" algn="r">
              <a:spcBef>
                <a:spcPts val="0"/>
              </a:spcBef>
              <a:spcAft>
                <a:spcPts val="0"/>
              </a:spcAft>
              <a:buNone/>
              <a:defRPr b="1" sz="1000">
                <a:solidFill>
                  <a:srgbClr val="1E3B78"/>
                </a:solidFill>
                <a:latin typeface="Helvetica Neue"/>
                <a:ea typeface="Helvetica Neue"/>
                <a:cs typeface="Helvetica Neue"/>
                <a:sym typeface="Helvetica Neue"/>
              </a:defRPr>
            </a:lvl8pPr>
            <a:lvl9pPr indent="0" lvl="8" marL="0" algn="r">
              <a:spcBef>
                <a:spcPts val="0"/>
              </a:spcBef>
              <a:spcAft>
                <a:spcPts val="0"/>
              </a:spcAft>
              <a:buNone/>
              <a:defRPr b="1" sz="1000">
                <a:solidFill>
                  <a:srgbClr val="1E3B78"/>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9" name="Shape 29"/>
        <p:cNvGrpSpPr/>
        <p:nvPr/>
      </p:nvGrpSpPr>
      <p:grpSpPr>
        <a:xfrm>
          <a:off x="0" y="0"/>
          <a:ext cx="0" cy="0"/>
          <a:chOff x="0" y="0"/>
          <a:chExt cx="0" cy="0"/>
        </a:xfrm>
      </p:grpSpPr>
      <p:sp>
        <p:nvSpPr>
          <p:cNvPr id="30" name="Google Shape;30;p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1" i="0" sz="4000" u="none" cap="none" strike="noStrike">
                <a:solidFill>
                  <a:schemeClr val="lt1"/>
                </a:solidFill>
                <a:latin typeface="Helvetica Neue"/>
                <a:ea typeface="Helvetica Neue"/>
                <a:cs typeface="Helvetica Neue"/>
                <a:sym typeface="Helvetica Neue"/>
              </a:defRPr>
            </a:lvl1pPr>
            <a:lvl2pPr lvl="1"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2pPr>
            <a:lvl3pPr lvl="2"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3pPr>
            <a:lvl4pPr lvl="3"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4pPr>
            <a:lvl5pPr lvl="4"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5pPr>
            <a:lvl6pPr lvl="5"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6pPr>
            <a:lvl7pPr lvl="6"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7pPr>
            <a:lvl8pPr lvl="7"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8pPr>
            <a:lvl9pPr lvl="8"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9pPr>
          </a:lstStyle>
          <a:p/>
        </p:txBody>
      </p:sp>
      <p:sp>
        <p:nvSpPr>
          <p:cNvPr id="31" name="Google Shape;31;p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000042"/>
              </a:buClr>
              <a:buSzPts val="2000"/>
              <a:buFont typeface="Times"/>
              <a:buNone/>
              <a:defRPr sz="2000"/>
            </a:lvl1pPr>
            <a:lvl2pPr indent="-228600" lvl="1" marL="914400" algn="l">
              <a:spcBef>
                <a:spcPts val="360"/>
              </a:spcBef>
              <a:spcAft>
                <a:spcPts val="0"/>
              </a:spcAft>
              <a:buSzPts val="1800"/>
              <a:buNone/>
              <a:defRPr sz="1800"/>
            </a:lvl2pPr>
            <a:lvl3pPr indent="-228600" lvl="2" marL="1371600" algn="l">
              <a:spcBef>
                <a:spcPts val="320"/>
              </a:spcBef>
              <a:spcAft>
                <a:spcPts val="0"/>
              </a:spcAft>
              <a:buSzPts val="1600"/>
              <a:buFont typeface="Times"/>
              <a:buNone/>
              <a:defRPr sz="1600"/>
            </a:lvl3pPr>
            <a:lvl4pPr indent="-228600" lvl="3" marL="1828800" algn="l">
              <a:spcBef>
                <a:spcPts val="280"/>
              </a:spcBef>
              <a:spcAft>
                <a:spcPts val="0"/>
              </a:spcAft>
              <a:buSzPts val="1400"/>
              <a:buNone/>
              <a:defRPr sz="1400"/>
            </a:lvl4pPr>
            <a:lvl5pPr indent="-228600" lvl="4" marL="2286000" algn="l">
              <a:spcBef>
                <a:spcPts val="280"/>
              </a:spcBef>
              <a:spcAft>
                <a:spcPts val="0"/>
              </a:spcAft>
              <a:buSzPts val="1400"/>
              <a:buNone/>
              <a:defRPr sz="1400"/>
            </a:lvl5pPr>
            <a:lvl6pPr indent="-228600" lvl="5" marL="2743200" algn="l">
              <a:spcBef>
                <a:spcPts val="280"/>
              </a:spcBef>
              <a:spcAft>
                <a:spcPts val="0"/>
              </a:spcAft>
              <a:buSzPts val="1400"/>
              <a:buNone/>
              <a:defRPr sz="1400"/>
            </a:lvl6pPr>
            <a:lvl7pPr indent="-228600" lvl="6" marL="3200400" algn="l">
              <a:spcBef>
                <a:spcPts val="280"/>
              </a:spcBef>
              <a:spcAft>
                <a:spcPts val="0"/>
              </a:spcAft>
              <a:buSzPts val="1400"/>
              <a:buNone/>
              <a:defRPr sz="1400"/>
            </a:lvl7pPr>
            <a:lvl8pPr indent="-228600" lvl="7" marL="3657600" algn="l">
              <a:spcBef>
                <a:spcPts val="280"/>
              </a:spcBef>
              <a:spcAft>
                <a:spcPts val="0"/>
              </a:spcAft>
              <a:buSzPts val="1400"/>
              <a:buNone/>
              <a:defRPr sz="1400"/>
            </a:lvl8pPr>
            <a:lvl9pPr indent="-228600" lvl="8" marL="4114800" algn="l">
              <a:spcBef>
                <a:spcPts val="280"/>
              </a:spcBef>
              <a:spcAft>
                <a:spcPts val="0"/>
              </a:spcAft>
              <a:buSzPts val="1400"/>
              <a:buNone/>
              <a:defRPr sz="1400"/>
            </a:lvl9pPr>
          </a:lstStyle>
          <a:p/>
        </p:txBody>
      </p:sp>
      <p:sp>
        <p:nvSpPr>
          <p:cNvPr id="32" name="Google Shape;32;p4"/>
          <p:cNvSpPr txBox="1"/>
          <p:nvPr>
            <p:ph idx="10" type="dt"/>
          </p:nvPr>
        </p:nvSpPr>
        <p:spPr>
          <a:xfrm>
            <a:off x="685800" y="6477000"/>
            <a:ext cx="1905000"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4"/>
          <p:cNvSpPr txBox="1"/>
          <p:nvPr>
            <p:ph idx="11" type="ftr"/>
          </p:nvPr>
        </p:nvSpPr>
        <p:spPr>
          <a:xfrm>
            <a:off x="3124200" y="6477000"/>
            <a:ext cx="3200400" cy="2286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sz="1800">
                <a:solidFill>
                  <a:schemeClr val="dk1"/>
                </a:solidFill>
                <a:latin typeface="Arial"/>
                <a:ea typeface="Arial"/>
                <a:cs typeface="Arial"/>
                <a:sym typeface="Arial"/>
              </a:defRPr>
            </a:lvl1pPr>
            <a:lvl2pPr lvl="1" marR="0" rtl="0" algn="r">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r">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r">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r">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4" name="Google Shape;34;p4"/>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1" sz="1000">
                <a:solidFill>
                  <a:srgbClr val="1E3B78"/>
                </a:solidFill>
                <a:latin typeface="Helvetica Neue"/>
                <a:ea typeface="Helvetica Neue"/>
                <a:cs typeface="Helvetica Neue"/>
                <a:sym typeface="Helvetica Neue"/>
              </a:defRPr>
            </a:lvl1pPr>
            <a:lvl2pPr indent="0" lvl="1" marL="0" algn="r">
              <a:spcBef>
                <a:spcPts val="0"/>
              </a:spcBef>
              <a:spcAft>
                <a:spcPts val="0"/>
              </a:spcAft>
              <a:buNone/>
              <a:defRPr b="1" sz="1000">
                <a:solidFill>
                  <a:srgbClr val="1E3B78"/>
                </a:solidFill>
                <a:latin typeface="Helvetica Neue"/>
                <a:ea typeface="Helvetica Neue"/>
                <a:cs typeface="Helvetica Neue"/>
                <a:sym typeface="Helvetica Neue"/>
              </a:defRPr>
            </a:lvl2pPr>
            <a:lvl3pPr indent="0" lvl="2" marL="0" algn="r">
              <a:spcBef>
                <a:spcPts val="0"/>
              </a:spcBef>
              <a:spcAft>
                <a:spcPts val="0"/>
              </a:spcAft>
              <a:buNone/>
              <a:defRPr b="1" sz="1000">
                <a:solidFill>
                  <a:srgbClr val="1E3B78"/>
                </a:solidFill>
                <a:latin typeface="Helvetica Neue"/>
                <a:ea typeface="Helvetica Neue"/>
                <a:cs typeface="Helvetica Neue"/>
                <a:sym typeface="Helvetica Neue"/>
              </a:defRPr>
            </a:lvl3pPr>
            <a:lvl4pPr indent="0" lvl="3" marL="0" algn="r">
              <a:spcBef>
                <a:spcPts val="0"/>
              </a:spcBef>
              <a:spcAft>
                <a:spcPts val="0"/>
              </a:spcAft>
              <a:buNone/>
              <a:defRPr b="1" sz="1000">
                <a:solidFill>
                  <a:srgbClr val="1E3B78"/>
                </a:solidFill>
                <a:latin typeface="Helvetica Neue"/>
                <a:ea typeface="Helvetica Neue"/>
                <a:cs typeface="Helvetica Neue"/>
                <a:sym typeface="Helvetica Neue"/>
              </a:defRPr>
            </a:lvl4pPr>
            <a:lvl5pPr indent="0" lvl="4" marL="0" algn="r">
              <a:spcBef>
                <a:spcPts val="0"/>
              </a:spcBef>
              <a:spcAft>
                <a:spcPts val="0"/>
              </a:spcAft>
              <a:buNone/>
              <a:defRPr b="1" sz="1000">
                <a:solidFill>
                  <a:srgbClr val="1E3B78"/>
                </a:solidFill>
                <a:latin typeface="Helvetica Neue"/>
                <a:ea typeface="Helvetica Neue"/>
                <a:cs typeface="Helvetica Neue"/>
                <a:sym typeface="Helvetica Neue"/>
              </a:defRPr>
            </a:lvl5pPr>
            <a:lvl6pPr indent="0" lvl="5" marL="0" algn="r">
              <a:spcBef>
                <a:spcPts val="0"/>
              </a:spcBef>
              <a:spcAft>
                <a:spcPts val="0"/>
              </a:spcAft>
              <a:buNone/>
              <a:defRPr b="1" sz="1000">
                <a:solidFill>
                  <a:srgbClr val="1E3B78"/>
                </a:solidFill>
                <a:latin typeface="Helvetica Neue"/>
                <a:ea typeface="Helvetica Neue"/>
                <a:cs typeface="Helvetica Neue"/>
                <a:sym typeface="Helvetica Neue"/>
              </a:defRPr>
            </a:lvl6pPr>
            <a:lvl7pPr indent="0" lvl="6" marL="0" algn="r">
              <a:spcBef>
                <a:spcPts val="0"/>
              </a:spcBef>
              <a:spcAft>
                <a:spcPts val="0"/>
              </a:spcAft>
              <a:buNone/>
              <a:defRPr b="1" sz="1000">
                <a:solidFill>
                  <a:srgbClr val="1E3B78"/>
                </a:solidFill>
                <a:latin typeface="Helvetica Neue"/>
                <a:ea typeface="Helvetica Neue"/>
                <a:cs typeface="Helvetica Neue"/>
                <a:sym typeface="Helvetica Neue"/>
              </a:defRPr>
            </a:lvl7pPr>
            <a:lvl8pPr indent="0" lvl="7" marL="0" algn="r">
              <a:spcBef>
                <a:spcPts val="0"/>
              </a:spcBef>
              <a:spcAft>
                <a:spcPts val="0"/>
              </a:spcAft>
              <a:buNone/>
              <a:defRPr b="1" sz="1000">
                <a:solidFill>
                  <a:srgbClr val="1E3B78"/>
                </a:solidFill>
                <a:latin typeface="Helvetica Neue"/>
                <a:ea typeface="Helvetica Neue"/>
                <a:cs typeface="Helvetica Neue"/>
                <a:sym typeface="Helvetica Neue"/>
              </a:defRPr>
            </a:lvl8pPr>
            <a:lvl9pPr indent="0" lvl="8" marL="0" algn="r">
              <a:spcBef>
                <a:spcPts val="0"/>
              </a:spcBef>
              <a:spcAft>
                <a:spcPts val="0"/>
              </a:spcAft>
              <a:buNone/>
              <a:defRPr b="1" sz="1000">
                <a:solidFill>
                  <a:srgbClr val="1E3B78"/>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5" name="Shape 35"/>
        <p:cNvGrpSpPr/>
        <p:nvPr/>
      </p:nvGrpSpPr>
      <p:grpSpPr>
        <a:xfrm>
          <a:off x="0" y="0"/>
          <a:ext cx="0" cy="0"/>
          <a:chOff x="0" y="0"/>
          <a:chExt cx="0" cy="0"/>
        </a:xfrm>
      </p:grpSpPr>
      <p:sp>
        <p:nvSpPr>
          <p:cNvPr id="36" name="Google Shape;36;p5"/>
          <p:cNvSpPr txBox="1"/>
          <p:nvPr>
            <p:ph type="title"/>
          </p:nvPr>
        </p:nvSpPr>
        <p:spPr>
          <a:xfrm>
            <a:off x="457200" y="274638"/>
            <a:ext cx="8229600" cy="11430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1pPr>
            <a:lvl2pPr lvl="1"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2pPr>
            <a:lvl3pPr lvl="2"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3pPr>
            <a:lvl4pPr lvl="3"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4pPr>
            <a:lvl5pPr lvl="4"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5pPr>
            <a:lvl6pPr lvl="5"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6pPr>
            <a:lvl7pPr lvl="6"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7pPr>
            <a:lvl8pPr lvl="7"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8pPr>
            <a:lvl9pPr lvl="8"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9pPr>
          </a:lstStyle>
          <a:p/>
        </p:txBody>
      </p:sp>
      <p:sp>
        <p:nvSpPr>
          <p:cNvPr id="37" name="Google Shape;37;p5"/>
          <p:cNvSpPr txBox="1"/>
          <p:nvPr>
            <p:ph idx="1" type="body"/>
          </p:nvPr>
        </p:nvSpPr>
        <p:spPr>
          <a:xfrm>
            <a:off x="457200" y="1143000"/>
            <a:ext cx="4038600" cy="5181600"/>
          </a:xfrm>
          <a:prstGeom prst="rect">
            <a:avLst/>
          </a:prstGeom>
          <a:noFill/>
          <a:ln>
            <a:noFill/>
          </a:ln>
        </p:spPr>
        <p:txBody>
          <a:bodyPr anchorCtr="0" anchor="t" bIns="45700" lIns="91425" spcFirstLastPara="1" rIns="91425" wrap="square" tIns="45700">
            <a:noAutofit/>
          </a:bodyPr>
          <a:lstStyle>
            <a:lvl1pPr indent="-228600" lvl="0" marL="457200" algn="l">
              <a:spcBef>
                <a:spcPts val="560"/>
              </a:spcBef>
              <a:spcAft>
                <a:spcPts val="0"/>
              </a:spcAft>
              <a:buSzPts val="1400"/>
              <a:buNone/>
              <a:defRPr sz="2800"/>
            </a:lvl1pPr>
            <a:lvl2pPr indent="-381000" lvl="1" marL="914400" algn="l">
              <a:spcBef>
                <a:spcPts val="480"/>
              </a:spcBef>
              <a:spcAft>
                <a:spcPts val="0"/>
              </a:spcAft>
              <a:buSzPts val="2400"/>
              <a:buChar char="–"/>
              <a:defRPr sz="2400"/>
            </a:lvl2pPr>
            <a:lvl3pPr indent="-355600" lvl="2" marL="1371600" algn="l">
              <a:spcBef>
                <a:spcPts val="400"/>
              </a:spcBef>
              <a:spcAft>
                <a:spcPts val="0"/>
              </a:spcAft>
              <a:buSzPts val="2000"/>
              <a:buFont typeface="Times"/>
              <a:buChar char="•"/>
              <a:defRPr sz="2000"/>
            </a:lvl3pPr>
            <a:lvl4pPr indent="-342900" lvl="3" marL="1828800" algn="l">
              <a:spcBef>
                <a:spcPts val="360"/>
              </a:spcBef>
              <a:spcAft>
                <a:spcPts val="0"/>
              </a:spcAft>
              <a:buSzPts val="1800"/>
              <a:buChar char="–"/>
              <a:defRPr sz="1800"/>
            </a:lvl4pPr>
            <a:lvl5pPr indent="-342900" lvl="4" marL="2286000" algn="l">
              <a:spcBef>
                <a:spcPts val="360"/>
              </a:spcBef>
              <a:spcAft>
                <a:spcPts val="0"/>
              </a:spcAft>
              <a:buSzPts val="1800"/>
              <a:buChar char="»"/>
              <a:defRPr sz="1800"/>
            </a:lvl5pPr>
            <a:lvl6pPr indent="-342900" lvl="5" marL="2743200" algn="l">
              <a:spcBef>
                <a:spcPts val="360"/>
              </a:spcBef>
              <a:spcAft>
                <a:spcPts val="0"/>
              </a:spcAft>
              <a:buSzPts val="1800"/>
              <a:buChar char="»"/>
              <a:defRPr sz="1800"/>
            </a:lvl6pPr>
            <a:lvl7pPr indent="-342900" lvl="6" marL="3200400" algn="l">
              <a:spcBef>
                <a:spcPts val="360"/>
              </a:spcBef>
              <a:spcAft>
                <a:spcPts val="0"/>
              </a:spcAft>
              <a:buSzPts val="1800"/>
              <a:buChar char="»"/>
              <a:defRPr sz="1800"/>
            </a:lvl7pPr>
            <a:lvl8pPr indent="-342900" lvl="7" marL="3657600" algn="l">
              <a:spcBef>
                <a:spcPts val="360"/>
              </a:spcBef>
              <a:spcAft>
                <a:spcPts val="0"/>
              </a:spcAft>
              <a:buSzPts val="1800"/>
              <a:buChar char="»"/>
              <a:defRPr sz="1800"/>
            </a:lvl8pPr>
            <a:lvl9pPr indent="-342900" lvl="8" marL="4114800" algn="l">
              <a:spcBef>
                <a:spcPts val="360"/>
              </a:spcBef>
              <a:spcAft>
                <a:spcPts val="0"/>
              </a:spcAft>
              <a:buSzPts val="1800"/>
              <a:buChar char="»"/>
              <a:defRPr sz="1800"/>
            </a:lvl9pPr>
          </a:lstStyle>
          <a:p/>
        </p:txBody>
      </p:sp>
      <p:sp>
        <p:nvSpPr>
          <p:cNvPr id="38" name="Google Shape;38;p5"/>
          <p:cNvSpPr txBox="1"/>
          <p:nvPr>
            <p:ph idx="2" type="body"/>
          </p:nvPr>
        </p:nvSpPr>
        <p:spPr>
          <a:xfrm>
            <a:off x="4648200" y="1143000"/>
            <a:ext cx="4038600" cy="5181600"/>
          </a:xfrm>
          <a:prstGeom prst="rect">
            <a:avLst/>
          </a:prstGeom>
          <a:noFill/>
          <a:ln>
            <a:noFill/>
          </a:ln>
        </p:spPr>
        <p:txBody>
          <a:bodyPr anchorCtr="0" anchor="t" bIns="45700" lIns="91425" spcFirstLastPara="1" rIns="91425" wrap="square" tIns="45700">
            <a:noAutofit/>
          </a:bodyPr>
          <a:lstStyle>
            <a:lvl1pPr indent="-228600" lvl="0" marL="457200" algn="l">
              <a:spcBef>
                <a:spcPts val="560"/>
              </a:spcBef>
              <a:spcAft>
                <a:spcPts val="0"/>
              </a:spcAft>
              <a:buSzPts val="1400"/>
              <a:buNone/>
              <a:defRPr sz="2800"/>
            </a:lvl1pPr>
            <a:lvl2pPr indent="-381000" lvl="1" marL="914400" algn="l">
              <a:spcBef>
                <a:spcPts val="480"/>
              </a:spcBef>
              <a:spcAft>
                <a:spcPts val="0"/>
              </a:spcAft>
              <a:buSzPts val="2400"/>
              <a:buChar char="–"/>
              <a:defRPr sz="2400"/>
            </a:lvl2pPr>
            <a:lvl3pPr indent="-355600" lvl="2" marL="1371600" algn="l">
              <a:spcBef>
                <a:spcPts val="400"/>
              </a:spcBef>
              <a:spcAft>
                <a:spcPts val="0"/>
              </a:spcAft>
              <a:buSzPts val="2000"/>
              <a:buFont typeface="Times"/>
              <a:buChar char="•"/>
              <a:defRPr sz="2000"/>
            </a:lvl3pPr>
            <a:lvl4pPr indent="-342900" lvl="3" marL="1828800" algn="l">
              <a:spcBef>
                <a:spcPts val="360"/>
              </a:spcBef>
              <a:spcAft>
                <a:spcPts val="0"/>
              </a:spcAft>
              <a:buSzPts val="1800"/>
              <a:buChar char="–"/>
              <a:defRPr sz="1800"/>
            </a:lvl4pPr>
            <a:lvl5pPr indent="-342900" lvl="4" marL="2286000" algn="l">
              <a:spcBef>
                <a:spcPts val="360"/>
              </a:spcBef>
              <a:spcAft>
                <a:spcPts val="0"/>
              </a:spcAft>
              <a:buSzPts val="1800"/>
              <a:buChar char="»"/>
              <a:defRPr sz="1800"/>
            </a:lvl5pPr>
            <a:lvl6pPr indent="-342900" lvl="5" marL="2743200" algn="l">
              <a:spcBef>
                <a:spcPts val="360"/>
              </a:spcBef>
              <a:spcAft>
                <a:spcPts val="0"/>
              </a:spcAft>
              <a:buSzPts val="1800"/>
              <a:buChar char="»"/>
              <a:defRPr sz="1800"/>
            </a:lvl6pPr>
            <a:lvl7pPr indent="-342900" lvl="6" marL="3200400" algn="l">
              <a:spcBef>
                <a:spcPts val="360"/>
              </a:spcBef>
              <a:spcAft>
                <a:spcPts val="0"/>
              </a:spcAft>
              <a:buSzPts val="1800"/>
              <a:buChar char="»"/>
              <a:defRPr sz="1800"/>
            </a:lvl7pPr>
            <a:lvl8pPr indent="-342900" lvl="7" marL="3657600" algn="l">
              <a:spcBef>
                <a:spcPts val="360"/>
              </a:spcBef>
              <a:spcAft>
                <a:spcPts val="0"/>
              </a:spcAft>
              <a:buSzPts val="1800"/>
              <a:buChar char="»"/>
              <a:defRPr sz="1800"/>
            </a:lvl8pPr>
            <a:lvl9pPr indent="-342900" lvl="8" marL="4114800" algn="l">
              <a:spcBef>
                <a:spcPts val="360"/>
              </a:spcBef>
              <a:spcAft>
                <a:spcPts val="0"/>
              </a:spcAft>
              <a:buSzPts val="1800"/>
              <a:buChar char="»"/>
              <a:defRPr sz="1800"/>
            </a:lvl9pPr>
          </a:lstStyle>
          <a:p/>
        </p:txBody>
      </p:sp>
      <p:sp>
        <p:nvSpPr>
          <p:cNvPr id="39" name="Google Shape;39;p5"/>
          <p:cNvSpPr txBox="1"/>
          <p:nvPr>
            <p:ph idx="10" type="dt"/>
          </p:nvPr>
        </p:nvSpPr>
        <p:spPr>
          <a:xfrm>
            <a:off x="685800" y="6477000"/>
            <a:ext cx="1905000"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5"/>
          <p:cNvSpPr txBox="1"/>
          <p:nvPr>
            <p:ph idx="11" type="ftr"/>
          </p:nvPr>
        </p:nvSpPr>
        <p:spPr>
          <a:xfrm>
            <a:off x="3124200" y="6477000"/>
            <a:ext cx="3200400" cy="2286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sz="1800">
                <a:solidFill>
                  <a:schemeClr val="dk1"/>
                </a:solidFill>
                <a:latin typeface="Arial"/>
                <a:ea typeface="Arial"/>
                <a:cs typeface="Arial"/>
                <a:sym typeface="Arial"/>
              </a:defRPr>
            </a:lvl1pPr>
            <a:lvl2pPr lvl="1" marR="0" rtl="0" algn="r">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r">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r">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r">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1" name="Google Shape;41;p5"/>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1" sz="1000">
                <a:solidFill>
                  <a:srgbClr val="1E3B78"/>
                </a:solidFill>
                <a:latin typeface="Helvetica Neue"/>
                <a:ea typeface="Helvetica Neue"/>
                <a:cs typeface="Helvetica Neue"/>
                <a:sym typeface="Helvetica Neue"/>
              </a:defRPr>
            </a:lvl1pPr>
            <a:lvl2pPr indent="0" lvl="1" marL="0" algn="r">
              <a:spcBef>
                <a:spcPts val="0"/>
              </a:spcBef>
              <a:spcAft>
                <a:spcPts val="0"/>
              </a:spcAft>
              <a:buNone/>
              <a:defRPr b="1" sz="1000">
                <a:solidFill>
                  <a:srgbClr val="1E3B78"/>
                </a:solidFill>
                <a:latin typeface="Helvetica Neue"/>
                <a:ea typeface="Helvetica Neue"/>
                <a:cs typeface="Helvetica Neue"/>
                <a:sym typeface="Helvetica Neue"/>
              </a:defRPr>
            </a:lvl2pPr>
            <a:lvl3pPr indent="0" lvl="2" marL="0" algn="r">
              <a:spcBef>
                <a:spcPts val="0"/>
              </a:spcBef>
              <a:spcAft>
                <a:spcPts val="0"/>
              </a:spcAft>
              <a:buNone/>
              <a:defRPr b="1" sz="1000">
                <a:solidFill>
                  <a:srgbClr val="1E3B78"/>
                </a:solidFill>
                <a:latin typeface="Helvetica Neue"/>
                <a:ea typeface="Helvetica Neue"/>
                <a:cs typeface="Helvetica Neue"/>
                <a:sym typeface="Helvetica Neue"/>
              </a:defRPr>
            </a:lvl3pPr>
            <a:lvl4pPr indent="0" lvl="3" marL="0" algn="r">
              <a:spcBef>
                <a:spcPts val="0"/>
              </a:spcBef>
              <a:spcAft>
                <a:spcPts val="0"/>
              </a:spcAft>
              <a:buNone/>
              <a:defRPr b="1" sz="1000">
                <a:solidFill>
                  <a:srgbClr val="1E3B78"/>
                </a:solidFill>
                <a:latin typeface="Helvetica Neue"/>
                <a:ea typeface="Helvetica Neue"/>
                <a:cs typeface="Helvetica Neue"/>
                <a:sym typeface="Helvetica Neue"/>
              </a:defRPr>
            </a:lvl4pPr>
            <a:lvl5pPr indent="0" lvl="4" marL="0" algn="r">
              <a:spcBef>
                <a:spcPts val="0"/>
              </a:spcBef>
              <a:spcAft>
                <a:spcPts val="0"/>
              </a:spcAft>
              <a:buNone/>
              <a:defRPr b="1" sz="1000">
                <a:solidFill>
                  <a:srgbClr val="1E3B78"/>
                </a:solidFill>
                <a:latin typeface="Helvetica Neue"/>
                <a:ea typeface="Helvetica Neue"/>
                <a:cs typeface="Helvetica Neue"/>
                <a:sym typeface="Helvetica Neue"/>
              </a:defRPr>
            </a:lvl5pPr>
            <a:lvl6pPr indent="0" lvl="5" marL="0" algn="r">
              <a:spcBef>
                <a:spcPts val="0"/>
              </a:spcBef>
              <a:spcAft>
                <a:spcPts val="0"/>
              </a:spcAft>
              <a:buNone/>
              <a:defRPr b="1" sz="1000">
                <a:solidFill>
                  <a:srgbClr val="1E3B78"/>
                </a:solidFill>
                <a:latin typeface="Helvetica Neue"/>
                <a:ea typeface="Helvetica Neue"/>
                <a:cs typeface="Helvetica Neue"/>
                <a:sym typeface="Helvetica Neue"/>
              </a:defRPr>
            </a:lvl6pPr>
            <a:lvl7pPr indent="0" lvl="6" marL="0" algn="r">
              <a:spcBef>
                <a:spcPts val="0"/>
              </a:spcBef>
              <a:spcAft>
                <a:spcPts val="0"/>
              </a:spcAft>
              <a:buNone/>
              <a:defRPr b="1" sz="1000">
                <a:solidFill>
                  <a:srgbClr val="1E3B78"/>
                </a:solidFill>
                <a:latin typeface="Helvetica Neue"/>
                <a:ea typeface="Helvetica Neue"/>
                <a:cs typeface="Helvetica Neue"/>
                <a:sym typeface="Helvetica Neue"/>
              </a:defRPr>
            </a:lvl7pPr>
            <a:lvl8pPr indent="0" lvl="7" marL="0" algn="r">
              <a:spcBef>
                <a:spcPts val="0"/>
              </a:spcBef>
              <a:spcAft>
                <a:spcPts val="0"/>
              </a:spcAft>
              <a:buNone/>
              <a:defRPr b="1" sz="1000">
                <a:solidFill>
                  <a:srgbClr val="1E3B78"/>
                </a:solidFill>
                <a:latin typeface="Helvetica Neue"/>
                <a:ea typeface="Helvetica Neue"/>
                <a:cs typeface="Helvetica Neue"/>
                <a:sym typeface="Helvetica Neue"/>
              </a:defRPr>
            </a:lvl8pPr>
            <a:lvl9pPr indent="0" lvl="8" marL="0" algn="r">
              <a:spcBef>
                <a:spcPts val="0"/>
              </a:spcBef>
              <a:spcAft>
                <a:spcPts val="0"/>
              </a:spcAft>
              <a:buNone/>
              <a:defRPr b="1" sz="1000">
                <a:solidFill>
                  <a:srgbClr val="1E3B78"/>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2" name="Shape 42"/>
        <p:cNvGrpSpPr/>
        <p:nvPr/>
      </p:nvGrpSpPr>
      <p:grpSpPr>
        <a:xfrm>
          <a:off x="0" y="0"/>
          <a:ext cx="0" cy="0"/>
          <a:chOff x="0" y="0"/>
          <a:chExt cx="0" cy="0"/>
        </a:xfrm>
      </p:grpSpPr>
      <p:sp>
        <p:nvSpPr>
          <p:cNvPr id="43" name="Google Shape;43;p6"/>
          <p:cNvSpPr txBox="1"/>
          <p:nvPr>
            <p:ph type="title"/>
          </p:nvPr>
        </p:nvSpPr>
        <p:spPr>
          <a:xfrm>
            <a:off x="457200" y="274638"/>
            <a:ext cx="8229600" cy="11430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1pPr>
            <a:lvl2pPr lvl="1"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2pPr>
            <a:lvl3pPr lvl="2"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3pPr>
            <a:lvl4pPr lvl="3"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4pPr>
            <a:lvl5pPr lvl="4"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5pPr>
            <a:lvl6pPr lvl="5"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6pPr>
            <a:lvl7pPr lvl="6"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7pPr>
            <a:lvl8pPr lvl="7"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8pPr>
            <a:lvl9pPr lvl="8"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9pPr>
          </a:lstStyle>
          <a:p/>
        </p:txBody>
      </p:sp>
      <p:sp>
        <p:nvSpPr>
          <p:cNvPr id="44" name="Google Shape;44;p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rgbClr val="000042"/>
              </a:buClr>
              <a:buSzPts val="2400"/>
              <a:buFont typeface="Times"/>
              <a:buNone/>
              <a:defRPr b="1" sz="2400"/>
            </a:lvl1pPr>
            <a:lvl2pPr indent="-228600" lvl="1" marL="914400" algn="l">
              <a:spcBef>
                <a:spcPts val="400"/>
              </a:spcBef>
              <a:spcAft>
                <a:spcPts val="0"/>
              </a:spcAft>
              <a:buSzPts val="2000"/>
              <a:buNone/>
              <a:defRPr b="1" sz="2000"/>
            </a:lvl2pPr>
            <a:lvl3pPr indent="-228600" lvl="2" marL="1371600" algn="l">
              <a:spcBef>
                <a:spcPts val="360"/>
              </a:spcBef>
              <a:spcAft>
                <a:spcPts val="0"/>
              </a:spcAft>
              <a:buSzPts val="1800"/>
              <a:buFont typeface="Times"/>
              <a:buNone/>
              <a:defRPr b="1" sz="1800"/>
            </a:lvl3pPr>
            <a:lvl4pPr indent="-228600" lvl="3" marL="1828800" algn="l">
              <a:spcBef>
                <a:spcPts val="320"/>
              </a:spcBef>
              <a:spcAft>
                <a:spcPts val="0"/>
              </a:spcAft>
              <a:buSzPts val="1600"/>
              <a:buNone/>
              <a:defRPr b="1" sz="1600"/>
            </a:lvl4pPr>
            <a:lvl5pPr indent="-228600" lvl="4" marL="2286000" algn="l">
              <a:spcBef>
                <a:spcPts val="320"/>
              </a:spcBef>
              <a:spcAft>
                <a:spcPts val="0"/>
              </a:spcAft>
              <a:buSzPts val="1600"/>
              <a:buNone/>
              <a:defRPr b="1" sz="1600"/>
            </a:lvl5pPr>
            <a:lvl6pPr indent="-228600" lvl="5" marL="2743200" algn="l">
              <a:spcBef>
                <a:spcPts val="320"/>
              </a:spcBef>
              <a:spcAft>
                <a:spcPts val="0"/>
              </a:spcAft>
              <a:buSzPts val="1600"/>
              <a:buNone/>
              <a:defRPr b="1" sz="1600"/>
            </a:lvl6pPr>
            <a:lvl7pPr indent="-228600" lvl="6" marL="3200400" algn="l">
              <a:spcBef>
                <a:spcPts val="320"/>
              </a:spcBef>
              <a:spcAft>
                <a:spcPts val="0"/>
              </a:spcAft>
              <a:buSzPts val="1600"/>
              <a:buNone/>
              <a:defRPr b="1" sz="1600"/>
            </a:lvl7pPr>
            <a:lvl8pPr indent="-228600" lvl="7" marL="3657600" algn="l">
              <a:spcBef>
                <a:spcPts val="320"/>
              </a:spcBef>
              <a:spcAft>
                <a:spcPts val="0"/>
              </a:spcAft>
              <a:buSzPts val="1600"/>
              <a:buNone/>
              <a:defRPr b="1" sz="1600"/>
            </a:lvl8pPr>
            <a:lvl9pPr indent="-228600" lvl="8" marL="4114800" algn="l">
              <a:spcBef>
                <a:spcPts val="320"/>
              </a:spcBef>
              <a:spcAft>
                <a:spcPts val="0"/>
              </a:spcAft>
              <a:buSzPts val="1600"/>
              <a:buNone/>
              <a:defRPr b="1" sz="1600"/>
            </a:lvl9pPr>
          </a:lstStyle>
          <a:p/>
        </p:txBody>
      </p:sp>
      <p:sp>
        <p:nvSpPr>
          <p:cNvPr id="45" name="Google Shape;45;p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228600" lvl="0" marL="457200" algn="l">
              <a:spcBef>
                <a:spcPts val="480"/>
              </a:spcBef>
              <a:spcAft>
                <a:spcPts val="0"/>
              </a:spcAft>
              <a:buSzPts val="1400"/>
              <a:buNone/>
              <a:defRPr sz="2400"/>
            </a:lvl1pPr>
            <a:lvl2pPr indent="-355600" lvl="1" marL="914400" algn="l">
              <a:spcBef>
                <a:spcPts val="400"/>
              </a:spcBef>
              <a:spcAft>
                <a:spcPts val="0"/>
              </a:spcAft>
              <a:buSzPts val="2000"/>
              <a:buChar char="–"/>
              <a:defRPr sz="2000"/>
            </a:lvl2pPr>
            <a:lvl3pPr indent="-342900" lvl="2" marL="1371600" algn="l">
              <a:spcBef>
                <a:spcPts val="360"/>
              </a:spcBef>
              <a:spcAft>
                <a:spcPts val="0"/>
              </a:spcAft>
              <a:buSzPts val="1800"/>
              <a:buFont typeface="Times"/>
              <a:buChar char="•"/>
              <a:defRPr sz="1800"/>
            </a:lvl3pPr>
            <a:lvl4pPr indent="-330200" lvl="3" marL="1828800" algn="l">
              <a:spcBef>
                <a:spcPts val="320"/>
              </a:spcBef>
              <a:spcAft>
                <a:spcPts val="0"/>
              </a:spcAft>
              <a:buSzPts val="1600"/>
              <a:buChar char="–"/>
              <a:defRPr sz="1600"/>
            </a:lvl4pPr>
            <a:lvl5pPr indent="-330200" lvl="4" marL="2286000" algn="l">
              <a:spcBef>
                <a:spcPts val="320"/>
              </a:spcBef>
              <a:spcAft>
                <a:spcPts val="0"/>
              </a:spcAft>
              <a:buSzPts val="1600"/>
              <a:buChar char="»"/>
              <a:defRPr sz="1600"/>
            </a:lvl5pPr>
            <a:lvl6pPr indent="-330200" lvl="5" marL="2743200" algn="l">
              <a:spcBef>
                <a:spcPts val="320"/>
              </a:spcBef>
              <a:spcAft>
                <a:spcPts val="0"/>
              </a:spcAft>
              <a:buSzPts val="1600"/>
              <a:buChar char="»"/>
              <a:defRPr sz="1600"/>
            </a:lvl6pPr>
            <a:lvl7pPr indent="-330200" lvl="6" marL="3200400" algn="l">
              <a:spcBef>
                <a:spcPts val="320"/>
              </a:spcBef>
              <a:spcAft>
                <a:spcPts val="0"/>
              </a:spcAft>
              <a:buSzPts val="1600"/>
              <a:buChar char="»"/>
              <a:defRPr sz="1600"/>
            </a:lvl7pPr>
            <a:lvl8pPr indent="-330200" lvl="7" marL="3657600" algn="l">
              <a:spcBef>
                <a:spcPts val="320"/>
              </a:spcBef>
              <a:spcAft>
                <a:spcPts val="0"/>
              </a:spcAft>
              <a:buSzPts val="1600"/>
              <a:buChar char="»"/>
              <a:defRPr sz="1600"/>
            </a:lvl8pPr>
            <a:lvl9pPr indent="-330200" lvl="8" marL="4114800" algn="l">
              <a:spcBef>
                <a:spcPts val="320"/>
              </a:spcBef>
              <a:spcAft>
                <a:spcPts val="0"/>
              </a:spcAft>
              <a:buSzPts val="1600"/>
              <a:buChar char="»"/>
              <a:defRPr sz="1600"/>
            </a:lvl9pPr>
          </a:lstStyle>
          <a:p/>
        </p:txBody>
      </p:sp>
      <p:sp>
        <p:nvSpPr>
          <p:cNvPr id="46" name="Google Shape;46;p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rgbClr val="000042"/>
              </a:buClr>
              <a:buSzPts val="2400"/>
              <a:buFont typeface="Times"/>
              <a:buNone/>
              <a:defRPr b="1" sz="2400"/>
            </a:lvl1pPr>
            <a:lvl2pPr indent="-228600" lvl="1" marL="914400" algn="l">
              <a:spcBef>
                <a:spcPts val="400"/>
              </a:spcBef>
              <a:spcAft>
                <a:spcPts val="0"/>
              </a:spcAft>
              <a:buSzPts val="2000"/>
              <a:buNone/>
              <a:defRPr b="1" sz="2000"/>
            </a:lvl2pPr>
            <a:lvl3pPr indent="-228600" lvl="2" marL="1371600" algn="l">
              <a:spcBef>
                <a:spcPts val="360"/>
              </a:spcBef>
              <a:spcAft>
                <a:spcPts val="0"/>
              </a:spcAft>
              <a:buSzPts val="1800"/>
              <a:buFont typeface="Times"/>
              <a:buNone/>
              <a:defRPr b="1" sz="1800"/>
            </a:lvl3pPr>
            <a:lvl4pPr indent="-228600" lvl="3" marL="1828800" algn="l">
              <a:spcBef>
                <a:spcPts val="320"/>
              </a:spcBef>
              <a:spcAft>
                <a:spcPts val="0"/>
              </a:spcAft>
              <a:buSzPts val="1600"/>
              <a:buNone/>
              <a:defRPr b="1" sz="1600"/>
            </a:lvl4pPr>
            <a:lvl5pPr indent="-228600" lvl="4" marL="2286000" algn="l">
              <a:spcBef>
                <a:spcPts val="320"/>
              </a:spcBef>
              <a:spcAft>
                <a:spcPts val="0"/>
              </a:spcAft>
              <a:buSzPts val="1600"/>
              <a:buNone/>
              <a:defRPr b="1" sz="1600"/>
            </a:lvl5pPr>
            <a:lvl6pPr indent="-228600" lvl="5" marL="2743200" algn="l">
              <a:spcBef>
                <a:spcPts val="320"/>
              </a:spcBef>
              <a:spcAft>
                <a:spcPts val="0"/>
              </a:spcAft>
              <a:buSzPts val="1600"/>
              <a:buNone/>
              <a:defRPr b="1" sz="1600"/>
            </a:lvl6pPr>
            <a:lvl7pPr indent="-228600" lvl="6" marL="3200400" algn="l">
              <a:spcBef>
                <a:spcPts val="320"/>
              </a:spcBef>
              <a:spcAft>
                <a:spcPts val="0"/>
              </a:spcAft>
              <a:buSzPts val="1600"/>
              <a:buNone/>
              <a:defRPr b="1" sz="1600"/>
            </a:lvl7pPr>
            <a:lvl8pPr indent="-228600" lvl="7" marL="3657600" algn="l">
              <a:spcBef>
                <a:spcPts val="320"/>
              </a:spcBef>
              <a:spcAft>
                <a:spcPts val="0"/>
              </a:spcAft>
              <a:buSzPts val="1600"/>
              <a:buNone/>
              <a:defRPr b="1" sz="1600"/>
            </a:lvl8pPr>
            <a:lvl9pPr indent="-228600" lvl="8" marL="4114800" algn="l">
              <a:spcBef>
                <a:spcPts val="320"/>
              </a:spcBef>
              <a:spcAft>
                <a:spcPts val="0"/>
              </a:spcAft>
              <a:buSzPts val="1600"/>
              <a:buNone/>
              <a:defRPr b="1" sz="1600"/>
            </a:lvl9pPr>
          </a:lstStyle>
          <a:p/>
        </p:txBody>
      </p:sp>
      <p:sp>
        <p:nvSpPr>
          <p:cNvPr id="47" name="Google Shape;47;p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228600" lvl="0" marL="457200" algn="l">
              <a:spcBef>
                <a:spcPts val="480"/>
              </a:spcBef>
              <a:spcAft>
                <a:spcPts val="0"/>
              </a:spcAft>
              <a:buSzPts val="1400"/>
              <a:buNone/>
              <a:defRPr sz="2400"/>
            </a:lvl1pPr>
            <a:lvl2pPr indent="-355600" lvl="1" marL="914400" algn="l">
              <a:spcBef>
                <a:spcPts val="400"/>
              </a:spcBef>
              <a:spcAft>
                <a:spcPts val="0"/>
              </a:spcAft>
              <a:buSzPts val="2000"/>
              <a:buChar char="–"/>
              <a:defRPr sz="2000"/>
            </a:lvl2pPr>
            <a:lvl3pPr indent="-342900" lvl="2" marL="1371600" algn="l">
              <a:spcBef>
                <a:spcPts val="360"/>
              </a:spcBef>
              <a:spcAft>
                <a:spcPts val="0"/>
              </a:spcAft>
              <a:buSzPts val="1800"/>
              <a:buFont typeface="Times"/>
              <a:buChar char="•"/>
              <a:defRPr sz="1800"/>
            </a:lvl3pPr>
            <a:lvl4pPr indent="-330200" lvl="3" marL="1828800" algn="l">
              <a:spcBef>
                <a:spcPts val="320"/>
              </a:spcBef>
              <a:spcAft>
                <a:spcPts val="0"/>
              </a:spcAft>
              <a:buSzPts val="1600"/>
              <a:buChar char="–"/>
              <a:defRPr sz="1600"/>
            </a:lvl4pPr>
            <a:lvl5pPr indent="-330200" lvl="4" marL="2286000" algn="l">
              <a:spcBef>
                <a:spcPts val="320"/>
              </a:spcBef>
              <a:spcAft>
                <a:spcPts val="0"/>
              </a:spcAft>
              <a:buSzPts val="1600"/>
              <a:buChar char="»"/>
              <a:defRPr sz="1600"/>
            </a:lvl5pPr>
            <a:lvl6pPr indent="-330200" lvl="5" marL="2743200" algn="l">
              <a:spcBef>
                <a:spcPts val="320"/>
              </a:spcBef>
              <a:spcAft>
                <a:spcPts val="0"/>
              </a:spcAft>
              <a:buSzPts val="1600"/>
              <a:buChar char="»"/>
              <a:defRPr sz="1600"/>
            </a:lvl6pPr>
            <a:lvl7pPr indent="-330200" lvl="6" marL="3200400" algn="l">
              <a:spcBef>
                <a:spcPts val="320"/>
              </a:spcBef>
              <a:spcAft>
                <a:spcPts val="0"/>
              </a:spcAft>
              <a:buSzPts val="1600"/>
              <a:buChar char="»"/>
              <a:defRPr sz="1600"/>
            </a:lvl7pPr>
            <a:lvl8pPr indent="-330200" lvl="7" marL="3657600" algn="l">
              <a:spcBef>
                <a:spcPts val="320"/>
              </a:spcBef>
              <a:spcAft>
                <a:spcPts val="0"/>
              </a:spcAft>
              <a:buSzPts val="1600"/>
              <a:buChar char="»"/>
              <a:defRPr sz="1600"/>
            </a:lvl8pPr>
            <a:lvl9pPr indent="-330200" lvl="8" marL="4114800" algn="l">
              <a:spcBef>
                <a:spcPts val="320"/>
              </a:spcBef>
              <a:spcAft>
                <a:spcPts val="0"/>
              </a:spcAft>
              <a:buSzPts val="1600"/>
              <a:buChar char="»"/>
              <a:defRPr sz="1600"/>
            </a:lvl9pPr>
          </a:lstStyle>
          <a:p/>
        </p:txBody>
      </p:sp>
      <p:sp>
        <p:nvSpPr>
          <p:cNvPr id="48" name="Google Shape;48;p6"/>
          <p:cNvSpPr txBox="1"/>
          <p:nvPr>
            <p:ph idx="10" type="dt"/>
          </p:nvPr>
        </p:nvSpPr>
        <p:spPr>
          <a:xfrm>
            <a:off x="685800" y="6477000"/>
            <a:ext cx="1905000"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6"/>
          <p:cNvSpPr txBox="1"/>
          <p:nvPr>
            <p:ph idx="11" type="ftr"/>
          </p:nvPr>
        </p:nvSpPr>
        <p:spPr>
          <a:xfrm>
            <a:off x="3124200" y="6477000"/>
            <a:ext cx="3200400" cy="2286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sz="1800">
                <a:solidFill>
                  <a:schemeClr val="dk1"/>
                </a:solidFill>
                <a:latin typeface="Arial"/>
                <a:ea typeface="Arial"/>
                <a:cs typeface="Arial"/>
                <a:sym typeface="Arial"/>
              </a:defRPr>
            </a:lvl1pPr>
            <a:lvl2pPr lvl="1" marR="0" rtl="0" algn="r">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r">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r">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r">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0" name="Google Shape;50;p6"/>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1" sz="1000">
                <a:solidFill>
                  <a:srgbClr val="1E3B78"/>
                </a:solidFill>
                <a:latin typeface="Helvetica Neue"/>
                <a:ea typeface="Helvetica Neue"/>
                <a:cs typeface="Helvetica Neue"/>
                <a:sym typeface="Helvetica Neue"/>
              </a:defRPr>
            </a:lvl1pPr>
            <a:lvl2pPr indent="0" lvl="1" marL="0" algn="r">
              <a:spcBef>
                <a:spcPts val="0"/>
              </a:spcBef>
              <a:spcAft>
                <a:spcPts val="0"/>
              </a:spcAft>
              <a:buNone/>
              <a:defRPr b="1" sz="1000">
                <a:solidFill>
                  <a:srgbClr val="1E3B78"/>
                </a:solidFill>
                <a:latin typeface="Helvetica Neue"/>
                <a:ea typeface="Helvetica Neue"/>
                <a:cs typeface="Helvetica Neue"/>
                <a:sym typeface="Helvetica Neue"/>
              </a:defRPr>
            </a:lvl2pPr>
            <a:lvl3pPr indent="0" lvl="2" marL="0" algn="r">
              <a:spcBef>
                <a:spcPts val="0"/>
              </a:spcBef>
              <a:spcAft>
                <a:spcPts val="0"/>
              </a:spcAft>
              <a:buNone/>
              <a:defRPr b="1" sz="1000">
                <a:solidFill>
                  <a:srgbClr val="1E3B78"/>
                </a:solidFill>
                <a:latin typeface="Helvetica Neue"/>
                <a:ea typeface="Helvetica Neue"/>
                <a:cs typeface="Helvetica Neue"/>
                <a:sym typeface="Helvetica Neue"/>
              </a:defRPr>
            </a:lvl3pPr>
            <a:lvl4pPr indent="0" lvl="3" marL="0" algn="r">
              <a:spcBef>
                <a:spcPts val="0"/>
              </a:spcBef>
              <a:spcAft>
                <a:spcPts val="0"/>
              </a:spcAft>
              <a:buNone/>
              <a:defRPr b="1" sz="1000">
                <a:solidFill>
                  <a:srgbClr val="1E3B78"/>
                </a:solidFill>
                <a:latin typeface="Helvetica Neue"/>
                <a:ea typeface="Helvetica Neue"/>
                <a:cs typeface="Helvetica Neue"/>
                <a:sym typeface="Helvetica Neue"/>
              </a:defRPr>
            </a:lvl4pPr>
            <a:lvl5pPr indent="0" lvl="4" marL="0" algn="r">
              <a:spcBef>
                <a:spcPts val="0"/>
              </a:spcBef>
              <a:spcAft>
                <a:spcPts val="0"/>
              </a:spcAft>
              <a:buNone/>
              <a:defRPr b="1" sz="1000">
                <a:solidFill>
                  <a:srgbClr val="1E3B78"/>
                </a:solidFill>
                <a:latin typeface="Helvetica Neue"/>
                <a:ea typeface="Helvetica Neue"/>
                <a:cs typeface="Helvetica Neue"/>
                <a:sym typeface="Helvetica Neue"/>
              </a:defRPr>
            </a:lvl5pPr>
            <a:lvl6pPr indent="0" lvl="5" marL="0" algn="r">
              <a:spcBef>
                <a:spcPts val="0"/>
              </a:spcBef>
              <a:spcAft>
                <a:spcPts val="0"/>
              </a:spcAft>
              <a:buNone/>
              <a:defRPr b="1" sz="1000">
                <a:solidFill>
                  <a:srgbClr val="1E3B78"/>
                </a:solidFill>
                <a:latin typeface="Helvetica Neue"/>
                <a:ea typeface="Helvetica Neue"/>
                <a:cs typeface="Helvetica Neue"/>
                <a:sym typeface="Helvetica Neue"/>
              </a:defRPr>
            </a:lvl6pPr>
            <a:lvl7pPr indent="0" lvl="6" marL="0" algn="r">
              <a:spcBef>
                <a:spcPts val="0"/>
              </a:spcBef>
              <a:spcAft>
                <a:spcPts val="0"/>
              </a:spcAft>
              <a:buNone/>
              <a:defRPr b="1" sz="1000">
                <a:solidFill>
                  <a:srgbClr val="1E3B78"/>
                </a:solidFill>
                <a:latin typeface="Helvetica Neue"/>
                <a:ea typeface="Helvetica Neue"/>
                <a:cs typeface="Helvetica Neue"/>
                <a:sym typeface="Helvetica Neue"/>
              </a:defRPr>
            </a:lvl7pPr>
            <a:lvl8pPr indent="0" lvl="7" marL="0" algn="r">
              <a:spcBef>
                <a:spcPts val="0"/>
              </a:spcBef>
              <a:spcAft>
                <a:spcPts val="0"/>
              </a:spcAft>
              <a:buNone/>
              <a:defRPr b="1" sz="1000">
                <a:solidFill>
                  <a:srgbClr val="1E3B78"/>
                </a:solidFill>
                <a:latin typeface="Helvetica Neue"/>
                <a:ea typeface="Helvetica Neue"/>
                <a:cs typeface="Helvetica Neue"/>
                <a:sym typeface="Helvetica Neue"/>
              </a:defRPr>
            </a:lvl8pPr>
            <a:lvl9pPr indent="0" lvl="8" marL="0" algn="r">
              <a:spcBef>
                <a:spcPts val="0"/>
              </a:spcBef>
              <a:spcAft>
                <a:spcPts val="0"/>
              </a:spcAft>
              <a:buNone/>
              <a:defRPr b="1" sz="1000">
                <a:solidFill>
                  <a:srgbClr val="1E3B78"/>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1" name="Shape 51"/>
        <p:cNvGrpSpPr/>
        <p:nvPr/>
      </p:nvGrpSpPr>
      <p:grpSpPr>
        <a:xfrm>
          <a:off x="0" y="0"/>
          <a:ext cx="0" cy="0"/>
          <a:chOff x="0" y="0"/>
          <a:chExt cx="0" cy="0"/>
        </a:xfrm>
      </p:grpSpPr>
      <p:sp>
        <p:nvSpPr>
          <p:cNvPr id="52" name="Google Shape;52;p7"/>
          <p:cNvSpPr txBox="1"/>
          <p:nvPr>
            <p:ph type="title"/>
          </p:nvPr>
        </p:nvSpPr>
        <p:spPr>
          <a:xfrm>
            <a:off x="457200" y="274638"/>
            <a:ext cx="8229600" cy="11430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1pPr>
            <a:lvl2pPr lvl="1"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2pPr>
            <a:lvl3pPr lvl="2"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3pPr>
            <a:lvl4pPr lvl="3"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4pPr>
            <a:lvl5pPr lvl="4"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5pPr>
            <a:lvl6pPr lvl="5"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6pPr>
            <a:lvl7pPr lvl="6"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7pPr>
            <a:lvl8pPr lvl="7"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8pPr>
            <a:lvl9pPr lvl="8"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9pPr>
          </a:lstStyle>
          <a:p/>
        </p:txBody>
      </p:sp>
      <p:sp>
        <p:nvSpPr>
          <p:cNvPr id="53" name="Google Shape;53;p7"/>
          <p:cNvSpPr txBox="1"/>
          <p:nvPr>
            <p:ph idx="10" type="dt"/>
          </p:nvPr>
        </p:nvSpPr>
        <p:spPr>
          <a:xfrm>
            <a:off x="685800" y="6477000"/>
            <a:ext cx="1905000"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7"/>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1" sz="1000">
                <a:solidFill>
                  <a:srgbClr val="1E3B78"/>
                </a:solidFill>
                <a:latin typeface="Helvetica Neue"/>
                <a:ea typeface="Helvetica Neue"/>
                <a:cs typeface="Helvetica Neue"/>
                <a:sym typeface="Helvetica Neue"/>
              </a:defRPr>
            </a:lvl1pPr>
            <a:lvl2pPr indent="0" lvl="1" marL="0" algn="r">
              <a:spcBef>
                <a:spcPts val="0"/>
              </a:spcBef>
              <a:spcAft>
                <a:spcPts val="0"/>
              </a:spcAft>
              <a:buNone/>
              <a:defRPr b="1" sz="1000">
                <a:solidFill>
                  <a:srgbClr val="1E3B78"/>
                </a:solidFill>
                <a:latin typeface="Helvetica Neue"/>
                <a:ea typeface="Helvetica Neue"/>
                <a:cs typeface="Helvetica Neue"/>
                <a:sym typeface="Helvetica Neue"/>
              </a:defRPr>
            </a:lvl2pPr>
            <a:lvl3pPr indent="0" lvl="2" marL="0" algn="r">
              <a:spcBef>
                <a:spcPts val="0"/>
              </a:spcBef>
              <a:spcAft>
                <a:spcPts val="0"/>
              </a:spcAft>
              <a:buNone/>
              <a:defRPr b="1" sz="1000">
                <a:solidFill>
                  <a:srgbClr val="1E3B78"/>
                </a:solidFill>
                <a:latin typeface="Helvetica Neue"/>
                <a:ea typeface="Helvetica Neue"/>
                <a:cs typeface="Helvetica Neue"/>
                <a:sym typeface="Helvetica Neue"/>
              </a:defRPr>
            </a:lvl3pPr>
            <a:lvl4pPr indent="0" lvl="3" marL="0" algn="r">
              <a:spcBef>
                <a:spcPts val="0"/>
              </a:spcBef>
              <a:spcAft>
                <a:spcPts val="0"/>
              </a:spcAft>
              <a:buNone/>
              <a:defRPr b="1" sz="1000">
                <a:solidFill>
                  <a:srgbClr val="1E3B78"/>
                </a:solidFill>
                <a:latin typeface="Helvetica Neue"/>
                <a:ea typeface="Helvetica Neue"/>
                <a:cs typeface="Helvetica Neue"/>
                <a:sym typeface="Helvetica Neue"/>
              </a:defRPr>
            </a:lvl4pPr>
            <a:lvl5pPr indent="0" lvl="4" marL="0" algn="r">
              <a:spcBef>
                <a:spcPts val="0"/>
              </a:spcBef>
              <a:spcAft>
                <a:spcPts val="0"/>
              </a:spcAft>
              <a:buNone/>
              <a:defRPr b="1" sz="1000">
                <a:solidFill>
                  <a:srgbClr val="1E3B78"/>
                </a:solidFill>
                <a:latin typeface="Helvetica Neue"/>
                <a:ea typeface="Helvetica Neue"/>
                <a:cs typeface="Helvetica Neue"/>
                <a:sym typeface="Helvetica Neue"/>
              </a:defRPr>
            </a:lvl5pPr>
            <a:lvl6pPr indent="0" lvl="5" marL="0" algn="r">
              <a:spcBef>
                <a:spcPts val="0"/>
              </a:spcBef>
              <a:spcAft>
                <a:spcPts val="0"/>
              </a:spcAft>
              <a:buNone/>
              <a:defRPr b="1" sz="1000">
                <a:solidFill>
                  <a:srgbClr val="1E3B78"/>
                </a:solidFill>
                <a:latin typeface="Helvetica Neue"/>
                <a:ea typeface="Helvetica Neue"/>
                <a:cs typeface="Helvetica Neue"/>
                <a:sym typeface="Helvetica Neue"/>
              </a:defRPr>
            </a:lvl6pPr>
            <a:lvl7pPr indent="0" lvl="6" marL="0" algn="r">
              <a:spcBef>
                <a:spcPts val="0"/>
              </a:spcBef>
              <a:spcAft>
                <a:spcPts val="0"/>
              </a:spcAft>
              <a:buNone/>
              <a:defRPr b="1" sz="1000">
                <a:solidFill>
                  <a:srgbClr val="1E3B78"/>
                </a:solidFill>
                <a:latin typeface="Helvetica Neue"/>
                <a:ea typeface="Helvetica Neue"/>
                <a:cs typeface="Helvetica Neue"/>
                <a:sym typeface="Helvetica Neue"/>
              </a:defRPr>
            </a:lvl7pPr>
            <a:lvl8pPr indent="0" lvl="7" marL="0" algn="r">
              <a:spcBef>
                <a:spcPts val="0"/>
              </a:spcBef>
              <a:spcAft>
                <a:spcPts val="0"/>
              </a:spcAft>
              <a:buNone/>
              <a:defRPr b="1" sz="1000">
                <a:solidFill>
                  <a:srgbClr val="1E3B78"/>
                </a:solidFill>
                <a:latin typeface="Helvetica Neue"/>
                <a:ea typeface="Helvetica Neue"/>
                <a:cs typeface="Helvetica Neue"/>
                <a:sym typeface="Helvetica Neue"/>
              </a:defRPr>
            </a:lvl8pPr>
            <a:lvl9pPr indent="0" lvl="8" marL="0" algn="r">
              <a:spcBef>
                <a:spcPts val="0"/>
              </a:spcBef>
              <a:spcAft>
                <a:spcPts val="0"/>
              </a:spcAft>
              <a:buNone/>
              <a:defRPr b="1" sz="1000">
                <a:solidFill>
                  <a:srgbClr val="1E3B78"/>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5" name="Shape 55"/>
        <p:cNvGrpSpPr/>
        <p:nvPr/>
      </p:nvGrpSpPr>
      <p:grpSpPr>
        <a:xfrm>
          <a:off x="0" y="0"/>
          <a:ext cx="0" cy="0"/>
          <a:chOff x="0" y="0"/>
          <a:chExt cx="0" cy="0"/>
        </a:xfrm>
      </p:grpSpPr>
      <p:sp>
        <p:nvSpPr>
          <p:cNvPr id="56" name="Google Shape;56;p8"/>
          <p:cNvSpPr txBox="1"/>
          <p:nvPr>
            <p:ph idx="10" type="dt"/>
          </p:nvPr>
        </p:nvSpPr>
        <p:spPr>
          <a:xfrm>
            <a:off x="685800" y="6477000"/>
            <a:ext cx="1905000"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1" type="ftr"/>
          </p:nvPr>
        </p:nvSpPr>
        <p:spPr>
          <a:xfrm>
            <a:off x="3124200" y="6477000"/>
            <a:ext cx="3200400" cy="2286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sz="1800">
                <a:solidFill>
                  <a:schemeClr val="dk1"/>
                </a:solidFill>
                <a:latin typeface="Arial"/>
                <a:ea typeface="Arial"/>
                <a:cs typeface="Arial"/>
                <a:sym typeface="Arial"/>
              </a:defRPr>
            </a:lvl1pPr>
            <a:lvl2pPr lvl="1" marR="0" rtl="0" algn="r">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r">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r">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r">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8" name="Google Shape;58;p8"/>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1" sz="1000">
                <a:solidFill>
                  <a:srgbClr val="1E3B78"/>
                </a:solidFill>
                <a:latin typeface="Helvetica Neue"/>
                <a:ea typeface="Helvetica Neue"/>
                <a:cs typeface="Helvetica Neue"/>
                <a:sym typeface="Helvetica Neue"/>
              </a:defRPr>
            </a:lvl1pPr>
            <a:lvl2pPr indent="0" lvl="1" marL="0" algn="r">
              <a:spcBef>
                <a:spcPts val="0"/>
              </a:spcBef>
              <a:spcAft>
                <a:spcPts val="0"/>
              </a:spcAft>
              <a:buNone/>
              <a:defRPr b="1" sz="1000">
                <a:solidFill>
                  <a:srgbClr val="1E3B78"/>
                </a:solidFill>
                <a:latin typeface="Helvetica Neue"/>
                <a:ea typeface="Helvetica Neue"/>
                <a:cs typeface="Helvetica Neue"/>
                <a:sym typeface="Helvetica Neue"/>
              </a:defRPr>
            </a:lvl2pPr>
            <a:lvl3pPr indent="0" lvl="2" marL="0" algn="r">
              <a:spcBef>
                <a:spcPts val="0"/>
              </a:spcBef>
              <a:spcAft>
                <a:spcPts val="0"/>
              </a:spcAft>
              <a:buNone/>
              <a:defRPr b="1" sz="1000">
                <a:solidFill>
                  <a:srgbClr val="1E3B78"/>
                </a:solidFill>
                <a:latin typeface="Helvetica Neue"/>
                <a:ea typeface="Helvetica Neue"/>
                <a:cs typeface="Helvetica Neue"/>
                <a:sym typeface="Helvetica Neue"/>
              </a:defRPr>
            </a:lvl3pPr>
            <a:lvl4pPr indent="0" lvl="3" marL="0" algn="r">
              <a:spcBef>
                <a:spcPts val="0"/>
              </a:spcBef>
              <a:spcAft>
                <a:spcPts val="0"/>
              </a:spcAft>
              <a:buNone/>
              <a:defRPr b="1" sz="1000">
                <a:solidFill>
                  <a:srgbClr val="1E3B78"/>
                </a:solidFill>
                <a:latin typeface="Helvetica Neue"/>
                <a:ea typeface="Helvetica Neue"/>
                <a:cs typeface="Helvetica Neue"/>
                <a:sym typeface="Helvetica Neue"/>
              </a:defRPr>
            </a:lvl4pPr>
            <a:lvl5pPr indent="0" lvl="4" marL="0" algn="r">
              <a:spcBef>
                <a:spcPts val="0"/>
              </a:spcBef>
              <a:spcAft>
                <a:spcPts val="0"/>
              </a:spcAft>
              <a:buNone/>
              <a:defRPr b="1" sz="1000">
                <a:solidFill>
                  <a:srgbClr val="1E3B78"/>
                </a:solidFill>
                <a:latin typeface="Helvetica Neue"/>
                <a:ea typeface="Helvetica Neue"/>
                <a:cs typeface="Helvetica Neue"/>
                <a:sym typeface="Helvetica Neue"/>
              </a:defRPr>
            </a:lvl5pPr>
            <a:lvl6pPr indent="0" lvl="5" marL="0" algn="r">
              <a:spcBef>
                <a:spcPts val="0"/>
              </a:spcBef>
              <a:spcAft>
                <a:spcPts val="0"/>
              </a:spcAft>
              <a:buNone/>
              <a:defRPr b="1" sz="1000">
                <a:solidFill>
                  <a:srgbClr val="1E3B78"/>
                </a:solidFill>
                <a:latin typeface="Helvetica Neue"/>
                <a:ea typeface="Helvetica Neue"/>
                <a:cs typeface="Helvetica Neue"/>
                <a:sym typeface="Helvetica Neue"/>
              </a:defRPr>
            </a:lvl6pPr>
            <a:lvl7pPr indent="0" lvl="6" marL="0" algn="r">
              <a:spcBef>
                <a:spcPts val="0"/>
              </a:spcBef>
              <a:spcAft>
                <a:spcPts val="0"/>
              </a:spcAft>
              <a:buNone/>
              <a:defRPr b="1" sz="1000">
                <a:solidFill>
                  <a:srgbClr val="1E3B78"/>
                </a:solidFill>
                <a:latin typeface="Helvetica Neue"/>
                <a:ea typeface="Helvetica Neue"/>
                <a:cs typeface="Helvetica Neue"/>
                <a:sym typeface="Helvetica Neue"/>
              </a:defRPr>
            </a:lvl7pPr>
            <a:lvl8pPr indent="0" lvl="7" marL="0" algn="r">
              <a:spcBef>
                <a:spcPts val="0"/>
              </a:spcBef>
              <a:spcAft>
                <a:spcPts val="0"/>
              </a:spcAft>
              <a:buNone/>
              <a:defRPr b="1" sz="1000">
                <a:solidFill>
                  <a:srgbClr val="1E3B78"/>
                </a:solidFill>
                <a:latin typeface="Helvetica Neue"/>
                <a:ea typeface="Helvetica Neue"/>
                <a:cs typeface="Helvetica Neue"/>
                <a:sym typeface="Helvetica Neue"/>
              </a:defRPr>
            </a:lvl8pPr>
            <a:lvl9pPr indent="0" lvl="8" marL="0" algn="r">
              <a:spcBef>
                <a:spcPts val="0"/>
              </a:spcBef>
              <a:spcAft>
                <a:spcPts val="0"/>
              </a:spcAft>
              <a:buNone/>
              <a:defRPr b="1" sz="1000">
                <a:solidFill>
                  <a:srgbClr val="1E3B78"/>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9" name="Shape 59"/>
        <p:cNvGrpSpPr/>
        <p:nvPr/>
      </p:nvGrpSpPr>
      <p:grpSpPr>
        <a:xfrm>
          <a:off x="0" y="0"/>
          <a:ext cx="0" cy="0"/>
          <a:chOff x="0" y="0"/>
          <a:chExt cx="0" cy="0"/>
        </a:xfrm>
      </p:grpSpPr>
      <p:sp>
        <p:nvSpPr>
          <p:cNvPr id="60" name="Google Shape;60;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1" i="0" sz="2000" u="none" cap="none" strike="noStrike">
                <a:solidFill>
                  <a:schemeClr val="lt1"/>
                </a:solidFill>
                <a:latin typeface="Helvetica Neue"/>
                <a:ea typeface="Helvetica Neue"/>
                <a:cs typeface="Helvetica Neue"/>
                <a:sym typeface="Helvetica Neue"/>
              </a:defRPr>
            </a:lvl1pPr>
            <a:lvl2pPr lvl="1"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2pPr>
            <a:lvl3pPr lvl="2"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3pPr>
            <a:lvl4pPr lvl="3"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4pPr>
            <a:lvl5pPr lvl="4"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5pPr>
            <a:lvl6pPr lvl="5"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6pPr>
            <a:lvl7pPr lvl="6"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7pPr>
            <a:lvl8pPr lvl="7"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8pPr>
            <a:lvl9pPr lvl="8"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9pPr>
          </a:lstStyle>
          <a:p/>
        </p:txBody>
      </p:sp>
      <p:sp>
        <p:nvSpPr>
          <p:cNvPr id="61" name="Google Shape;61;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228600" lvl="0" marL="457200" algn="l">
              <a:spcBef>
                <a:spcPts val="640"/>
              </a:spcBef>
              <a:spcAft>
                <a:spcPts val="0"/>
              </a:spcAft>
              <a:buSzPts val="1400"/>
              <a:buNone/>
              <a:defRPr sz="3200"/>
            </a:lvl1pPr>
            <a:lvl2pPr indent="-406400" lvl="1" marL="914400" algn="l">
              <a:spcBef>
                <a:spcPts val="560"/>
              </a:spcBef>
              <a:spcAft>
                <a:spcPts val="0"/>
              </a:spcAft>
              <a:buSzPts val="2800"/>
              <a:buChar char="–"/>
              <a:defRPr sz="2800"/>
            </a:lvl2pPr>
            <a:lvl3pPr indent="-381000" lvl="2" marL="1371600" algn="l">
              <a:spcBef>
                <a:spcPts val="480"/>
              </a:spcBef>
              <a:spcAft>
                <a:spcPts val="0"/>
              </a:spcAft>
              <a:buSzPts val="2400"/>
              <a:buFont typeface="Times"/>
              <a:buChar char="•"/>
              <a:defRPr sz="2400"/>
            </a:lvl3pPr>
            <a:lvl4pPr indent="-355600" lvl="3" marL="1828800" algn="l">
              <a:spcBef>
                <a:spcPts val="400"/>
              </a:spcBef>
              <a:spcAft>
                <a:spcPts val="0"/>
              </a:spcAft>
              <a:buSzPts val="2000"/>
              <a:buChar char="–"/>
              <a:defRPr sz="2000"/>
            </a:lvl4pPr>
            <a:lvl5pPr indent="-355600" lvl="4" marL="2286000" algn="l">
              <a:spcBef>
                <a:spcPts val="400"/>
              </a:spcBef>
              <a:spcAft>
                <a:spcPts val="0"/>
              </a:spcAft>
              <a:buSzPts val="2000"/>
              <a:buChar char="»"/>
              <a:defRPr sz="2000"/>
            </a:lvl5pPr>
            <a:lvl6pPr indent="-355600" lvl="5" marL="2743200" algn="l">
              <a:spcBef>
                <a:spcPts val="400"/>
              </a:spcBef>
              <a:spcAft>
                <a:spcPts val="0"/>
              </a:spcAft>
              <a:buSzPts val="2000"/>
              <a:buChar char="»"/>
              <a:defRPr sz="2000"/>
            </a:lvl6pPr>
            <a:lvl7pPr indent="-355600" lvl="6" marL="3200400" algn="l">
              <a:spcBef>
                <a:spcPts val="400"/>
              </a:spcBef>
              <a:spcAft>
                <a:spcPts val="0"/>
              </a:spcAft>
              <a:buSzPts val="2000"/>
              <a:buChar char="»"/>
              <a:defRPr sz="2000"/>
            </a:lvl7pPr>
            <a:lvl8pPr indent="-355600" lvl="7" marL="3657600" algn="l">
              <a:spcBef>
                <a:spcPts val="400"/>
              </a:spcBef>
              <a:spcAft>
                <a:spcPts val="0"/>
              </a:spcAft>
              <a:buSzPts val="2000"/>
              <a:buChar char="»"/>
              <a:defRPr sz="2000"/>
            </a:lvl8pPr>
            <a:lvl9pPr indent="-355600" lvl="8" marL="4114800" algn="l">
              <a:spcBef>
                <a:spcPts val="400"/>
              </a:spcBef>
              <a:spcAft>
                <a:spcPts val="0"/>
              </a:spcAft>
              <a:buSzPts val="2000"/>
              <a:buChar char="»"/>
              <a:defRPr sz="2000"/>
            </a:lvl9pPr>
          </a:lstStyle>
          <a:p/>
        </p:txBody>
      </p:sp>
      <p:sp>
        <p:nvSpPr>
          <p:cNvPr id="62" name="Google Shape;62;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rgbClr val="000042"/>
              </a:buClr>
              <a:buSzPts val="1400"/>
              <a:buFont typeface="Times"/>
              <a:buNone/>
              <a:defRPr sz="1400"/>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Font typeface="Times"/>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SzPts val="900"/>
              <a:buNone/>
              <a:defRPr sz="900"/>
            </a:lvl6pPr>
            <a:lvl7pPr indent="-228600" lvl="6" marL="3200400" algn="l">
              <a:spcBef>
                <a:spcPts val="180"/>
              </a:spcBef>
              <a:spcAft>
                <a:spcPts val="0"/>
              </a:spcAft>
              <a:buSzPts val="900"/>
              <a:buNone/>
              <a:defRPr sz="900"/>
            </a:lvl7pPr>
            <a:lvl8pPr indent="-228600" lvl="7" marL="3657600" algn="l">
              <a:spcBef>
                <a:spcPts val="180"/>
              </a:spcBef>
              <a:spcAft>
                <a:spcPts val="0"/>
              </a:spcAft>
              <a:buSzPts val="900"/>
              <a:buNone/>
              <a:defRPr sz="900"/>
            </a:lvl8pPr>
            <a:lvl9pPr indent="-228600" lvl="8" marL="4114800" algn="l">
              <a:spcBef>
                <a:spcPts val="180"/>
              </a:spcBef>
              <a:spcAft>
                <a:spcPts val="0"/>
              </a:spcAft>
              <a:buSzPts val="900"/>
              <a:buNone/>
              <a:defRPr sz="900"/>
            </a:lvl9pPr>
          </a:lstStyle>
          <a:p/>
        </p:txBody>
      </p:sp>
      <p:sp>
        <p:nvSpPr>
          <p:cNvPr id="63" name="Google Shape;63;p9"/>
          <p:cNvSpPr txBox="1"/>
          <p:nvPr>
            <p:ph idx="10" type="dt"/>
          </p:nvPr>
        </p:nvSpPr>
        <p:spPr>
          <a:xfrm>
            <a:off x="685800" y="6477000"/>
            <a:ext cx="1905000"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1" type="ftr"/>
          </p:nvPr>
        </p:nvSpPr>
        <p:spPr>
          <a:xfrm>
            <a:off x="3124200" y="6477000"/>
            <a:ext cx="3200400" cy="2286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sz="1800">
                <a:solidFill>
                  <a:schemeClr val="dk1"/>
                </a:solidFill>
                <a:latin typeface="Arial"/>
                <a:ea typeface="Arial"/>
                <a:cs typeface="Arial"/>
                <a:sym typeface="Arial"/>
              </a:defRPr>
            </a:lvl1pPr>
            <a:lvl2pPr lvl="1" marR="0" rtl="0" algn="r">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r">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r">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r">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5" name="Google Shape;65;p9"/>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1" sz="1000">
                <a:solidFill>
                  <a:srgbClr val="1E3B78"/>
                </a:solidFill>
                <a:latin typeface="Helvetica Neue"/>
                <a:ea typeface="Helvetica Neue"/>
                <a:cs typeface="Helvetica Neue"/>
                <a:sym typeface="Helvetica Neue"/>
              </a:defRPr>
            </a:lvl1pPr>
            <a:lvl2pPr indent="0" lvl="1" marL="0" algn="r">
              <a:spcBef>
                <a:spcPts val="0"/>
              </a:spcBef>
              <a:spcAft>
                <a:spcPts val="0"/>
              </a:spcAft>
              <a:buNone/>
              <a:defRPr b="1" sz="1000">
                <a:solidFill>
                  <a:srgbClr val="1E3B78"/>
                </a:solidFill>
                <a:latin typeface="Helvetica Neue"/>
                <a:ea typeface="Helvetica Neue"/>
                <a:cs typeface="Helvetica Neue"/>
                <a:sym typeface="Helvetica Neue"/>
              </a:defRPr>
            </a:lvl2pPr>
            <a:lvl3pPr indent="0" lvl="2" marL="0" algn="r">
              <a:spcBef>
                <a:spcPts val="0"/>
              </a:spcBef>
              <a:spcAft>
                <a:spcPts val="0"/>
              </a:spcAft>
              <a:buNone/>
              <a:defRPr b="1" sz="1000">
                <a:solidFill>
                  <a:srgbClr val="1E3B78"/>
                </a:solidFill>
                <a:latin typeface="Helvetica Neue"/>
                <a:ea typeface="Helvetica Neue"/>
                <a:cs typeface="Helvetica Neue"/>
                <a:sym typeface="Helvetica Neue"/>
              </a:defRPr>
            </a:lvl3pPr>
            <a:lvl4pPr indent="0" lvl="3" marL="0" algn="r">
              <a:spcBef>
                <a:spcPts val="0"/>
              </a:spcBef>
              <a:spcAft>
                <a:spcPts val="0"/>
              </a:spcAft>
              <a:buNone/>
              <a:defRPr b="1" sz="1000">
                <a:solidFill>
                  <a:srgbClr val="1E3B78"/>
                </a:solidFill>
                <a:latin typeface="Helvetica Neue"/>
                <a:ea typeface="Helvetica Neue"/>
                <a:cs typeface="Helvetica Neue"/>
                <a:sym typeface="Helvetica Neue"/>
              </a:defRPr>
            </a:lvl4pPr>
            <a:lvl5pPr indent="0" lvl="4" marL="0" algn="r">
              <a:spcBef>
                <a:spcPts val="0"/>
              </a:spcBef>
              <a:spcAft>
                <a:spcPts val="0"/>
              </a:spcAft>
              <a:buNone/>
              <a:defRPr b="1" sz="1000">
                <a:solidFill>
                  <a:srgbClr val="1E3B78"/>
                </a:solidFill>
                <a:latin typeface="Helvetica Neue"/>
                <a:ea typeface="Helvetica Neue"/>
                <a:cs typeface="Helvetica Neue"/>
                <a:sym typeface="Helvetica Neue"/>
              </a:defRPr>
            </a:lvl5pPr>
            <a:lvl6pPr indent="0" lvl="5" marL="0" algn="r">
              <a:spcBef>
                <a:spcPts val="0"/>
              </a:spcBef>
              <a:spcAft>
                <a:spcPts val="0"/>
              </a:spcAft>
              <a:buNone/>
              <a:defRPr b="1" sz="1000">
                <a:solidFill>
                  <a:srgbClr val="1E3B78"/>
                </a:solidFill>
                <a:latin typeface="Helvetica Neue"/>
                <a:ea typeface="Helvetica Neue"/>
                <a:cs typeface="Helvetica Neue"/>
                <a:sym typeface="Helvetica Neue"/>
              </a:defRPr>
            </a:lvl6pPr>
            <a:lvl7pPr indent="0" lvl="6" marL="0" algn="r">
              <a:spcBef>
                <a:spcPts val="0"/>
              </a:spcBef>
              <a:spcAft>
                <a:spcPts val="0"/>
              </a:spcAft>
              <a:buNone/>
              <a:defRPr b="1" sz="1000">
                <a:solidFill>
                  <a:srgbClr val="1E3B78"/>
                </a:solidFill>
                <a:latin typeface="Helvetica Neue"/>
                <a:ea typeface="Helvetica Neue"/>
                <a:cs typeface="Helvetica Neue"/>
                <a:sym typeface="Helvetica Neue"/>
              </a:defRPr>
            </a:lvl7pPr>
            <a:lvl8pPr indent="0" lvl="7" marL="0" algn="r">
              <a:spcBef>
                <a:spcPts val="0"/>
              </a:spcBef>
              <a:spcAft>
                <a:spcPts val="0"/>
              </a:spcAft>
              <a:buNone/>
              <a:defRPr b="1" sz="1000">
                <a:solidFill>
                  <a:srgbClr val="1E3B78"/>
                </a:solidFill>
                <a:latin typeface="Helvetica Neue"/>
                <a:ea typeface="Helvetica Neue"/>
                <a:cs typeface="Helvetica Neue"/>
                <a:sym typeface="Helvetica Neue"/>
              </a:defRPr>
            </a:lvl8pPr>
            <a:lvl9pPr indent="0" lvl="8" marL="0" algn="r">
              <a:spcBef>
                <a:spcPts val="0"/>
              </a:spcBef>
              <a:spcAft>
                <a:spcPts val="0"/>
              </a:spcAft>
              <a:buNone/>
              <a:defRPr b="1" sz="1000">
                <a:solidFill>
                  <a:srgbClr val="1E3B78"/>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6" name="Shape 66"/>
        <p:cNvGrpSpPr/>
        <p:nvPr/>
      </p:nvGrpSpPr>
      <p:grpSpPr>
        <a:xfrm>
          <a:off x="0" y="0"/>
          <a:ext cx="0" cy="0"/>
          <a:chOff x="0" y="0"/>
          <a:chExt cx="0" cy="0"/>
        </a:xfrm>
      </p:grpSpPr>
      <p:sp>
        <p:nvSpPr>
          <p:cNvPr id="67" name="Google Shape;67;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1" i="0" sz="2000" u="none" cap="none" strike="noStrike">
                <a:solidFill>
                  <a:schemeClr val="lt1"/>
                </a:solidFill>
                <a:latin typeface="Helvetica Neue"/>
                <a:ea typeface="Helvetica Neue"/>
                <a:cs typeface="Helvetica Neue"/>
                <a:sym typeface="Helvetica Neue"/>
              </a:defRPr>
            </a:lvl1pPr>
            <a:lvl2pPr lvl="1"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2pPr>
            <a:lvl3pPr lvl="2"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3pPr>
            <a:lvl4pPr lvl="3"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4pPr>
            <a:lvl5pPr lvl="4"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5pPr>
            <a:lvl6pPr lvl="5"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6pPr>
            <a:lvl7pPr lvl="6"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7pPr>
            <a:lvl8pPr lvl="7"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8pPr>
            <a:lvl9pPr lvl="8" marR="0" rtl="0" algn="l">
              <a:spcBef>
                <a:spcPts val="0"/>
              </a:spcBef>
              <a:spcAft>
                <a:spcPts val="0"/>
              </a:spcAft>
              <a:buSzPts val="1400"/>
              <a:buNone/>
              <a:defRPr b="0" i="0" sz="2400" u="none" cap="none" strike="noStrike">
                <a:solidFill>
                  <a:schemeClr val="lt1"/>
                </a:solidFill>
                <a:latin typeface="Helvetica Neue"/>
                <a:ea typeface="Helvetica Neue"/>
                <a:cs typeface="Helvetica Neue"/>
                <a:sym typeface="Helvetica Neue"/>
              </a:defRPr>
            </a:lvl9pPr>
          </a:lstStyle>
          <a:p/>
        </p:txBody>
      </p:sp>
      <p:sp>
        <p:nvSpPr>
          <p:cNvPr id="68" name="Google Shape;68;p10"/>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rgbClr val="000042"/>
              </a:buClr>
              <a:buSzPts val="3200"/>
              <a:buFont typeface="Times"/>
              <a:buNone/>
              <a:defRPr b="0" i="0" sz="3200" u="none" cap="none" strike="noStrike">
                <a:solidFill>
                  <a:srgbClr val="000042"/>
                </a:solidFill>
                <a:latin typeface="Times"/>
                <a:ea typeface="Times"/>
                <a:cs typeface="Times"/>
                <a:sym typeface="Times"/>
              </a:defRPr>
            </a:lvl1pPr>
            <a:lvl2pPr lvl="1" marR="0" rtl="0" algn="l">
              <a:spcBef>
                <a:spcPts val="560"/>
              </a:spcBef>
              <a:spcAft>
                <a:spcPts val="0"/>
              </a:spcAft>
              <a:buClr>
                <a:srgbClr val="FFCC00"/>
              </a:buClr>
              <a:buSzPts val="2800"/>
              <a:buFont typeface="Times"/>
              <a:buNone/>
              <a:defRPr b="0" i="0" sz="2800" u="none" cap="none" strike="noStrike">
                <a:solidFill>
                  <a:srgbClr val="000042"/>
                </a:solidFill>
                <a:latin typeface="Times"/>
                <a:ea typeface="Times"/>
                <a:cs typeface="Times"/>
                <a:sym typeface="Times"/>
              </a:defRPr>
            </a:lvl2pPr>
            <a:lvl3pPr lvl="2" marR="0" rtl="0" algn="l">
              <a:spcBef>
                <a:spcPts val="480"/>
              </a:spcBef>
              <a:spcAft>
                <a:spcPts val="0"/>
              </a:spcAft>
              <a:buClr>
                <a:srgbClr val="FFCC00"/>
              </a:buClr>
              <a:buSzPts val="2400"/>
              <a:buFont typeface="Times"/>
              <a:buNone/>
              <a:defRPr b="0" i="0" sz="2400" u="none" cap="none" strike="noStrike">
                <a:solidFill>
                  <a:srgbClr val="000042"/>
                </a:solidFill>
                <a:latin typeface="Times"/>
                <a:ea typeface="Times"/>
                <a:cs typeface="Times"/>
                <a:sym typeface="Times"/>
              </a:defRPr>
            </a:lvl3pPr>
            <a:lvl4pPr lvl="3" marR="0" rtl="0" algn="l">
              <a:spcBef>
                <a:spcPts val="400"/>
              </a:spcBef>
              <a:spcAft>
                <a:spcPts val="0"/>
              </a:spcAft>
              <a:buClr>
                <a:srgbClr val="FFCC00"/>
              </a:buClr>
              <a:buSzPts val="2000"/>
              <a:buFont typeface="Times"/>
              <a:buNone/>
              <a:defRPr b="0" i="0" sz="2000" u="none" cap="none" strike="noStrike">
                <a:solidFill>
                  <a:srgbClr val="000042"/>
                </a:solidFill>
                <a:latin typeface="Times"/>
                <a:ea typeface="Times"/>
                <a:cs typeface="Times"/>
                <a:sym typeface="Times"/>
              </a:defRPr>
            </a:lvl4pPr>
            <a:lvl5pPr lvl="4" marR="0" rtl="0" algn="l">
              <a:spcBef>
                <a:spcPts val="400"/>
              </a:spcBef>
              <a:spcAft>
                <a:spcPts val="0"/>
              </a:spcAft>
              <a:buClr>
                <a:srgbClr val="FFCC00"/>
              </a:buClr>
              <a:buSzPts val="2000"/>
              <a:buFont typeface="Times"/>
              <a:buNone/>
              <a:defRPr b="0" i="0" sz="2000" u="none" cap="none" strike="noStrike">
                <a:solidFill>
                  <a:srgbClr val="000042"/>
                </a:solidFill>
                <a:latin typeface="Times"/>
                <a:ea typeface="Times"/>
                <a:cs typeface="Times"/>
                <a:sym typeface="Times"/>
              </a:defRPr>
            </a:lvl5pPr>
            <a:lvl6pPr lvl="5" marR="0" rtl="0" algn="l">
              <a:spcBef>
                <a:spcPts val="400"/>
              </a:spcBef>
              <a:spcAft>
                <a:spcPts val="0"/>
              </a:spcAft>
              <a:buClr>
                <a:srgbClr val="FFCC00"/>
              </a:buClr>
              <a:buSzPts val="2000"/>
              <a:buFont typeface="Times"/>
              <a:buNone/>
              <a:defRPr b="0" i="0" sz="2000" u="none" cap="none" strike="noStrike">
                <a:solidFill>
                  <a:srgbClr val="000042"/>
                </a:solidFill>
                <a:latin typeface="Times"/>
                <a:ea typeface="Times"/>
                <a:cs typeface="Times"/>
                <a:sym typeface="Times"/>
              </a:defRPr>
            </a:lvl6pPr>
            <a:lvl7pPr lvl="6" marR="0" rtl="0" algn="l">
              <a:spcBef>
                <a:spcPts val="400"/>
              </a:spcBef>
              <a:spcAft>
                <a:spcPts val="0"/>
              </a:spcAft>
              <a:buClr>
                <a:srgbClr val="FFCC00"/>
              </a:buClr>
              <a:buSzPts val="2000"/>
              <a:buFont typeface="Times"/>
              <a:buNone/>
              <a:defRPr b="0" i="0" sz="2000" u="none" cap="none" strike="noStrike">
                <a:solidFill>
                  <a:srgbClr val="000042"/>
                </a:solidFill>
                <a:latin typeface="Times"/>
                <a:ea typeface="Times"/>
                <a:cs typeface="Times"/>
                <a:sym typeface="Times"/>
              </a:defRPr>
            </a:lvl7pPr>
            <a:lvl8pPr lvl="7" marR="0" rtl="0" algn="l">
              <a:spcBef>
                <a:spcPts val="400"/>
              </a:spcBef>
              <a:spcAft>
                <a:spcPts val="0"/>
              </a:spcAft>
              <a:buClr>
                <a:srgbClr val="FFCC00"/>
              </a:buClr>
              <a:buSzPts val="2000"/>
              <a:buFont typeface="Times"/>
              <a:buNone/>
              <a:defRPr b="0" i="0" sz="2000" u="none" cap="none" strike="noStrike">
                <a:solidFill>
                  <a:srgbClr val="000042"/>
                </a:solidFill>
                <a:latin typeface="Times"/>
                <a:ea typeface="Times"/>
                <a:cs typeface="Times"/>
                <a:sym typeface="Times"/>
              </a:defRPr>
            </a:lvl8pPr>
            <a:lvl9pPr lvl="8" marR="0" rtl="0" algn="l">
              <a:spcBef>
                <a:spcPts val="400"/>
              </a:spcBef>
              <a:spcAft>
                <a:spcPts val="0"/>
              </a:spcAft>
              <a:buClr>
                <a:srgbClr val="FFCC00"/>
              </a:buClr>
              <a:buSzPts val="2000"/>
              <a:buFont typeface="Times"/>
              <a:buNone/>
              <a:defRPr b="0" i="0" sz="2000" u="none" cap="none" strike="noStrike">
                <a:solidFill>
                  <a:srgbClr val="000042"/>
                </a:solidFill>
                <a:latin typeface="Times"/>
                <a:ea typeface="Times"/>
                <a:cs typeface="Times"/>
                <a:sym typeface="Times"/>
              </a:defRPr>
            </a:lvl9pPr>
          </a:lstStyle>
          <a:p/>
        </p:txBody>
      </p:sp>
      <p:sp>
        <p:nvSpPr>
          <p:cNvPr id="69" name="Google Shape;69;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rgbClr val="000042"/>
              </a:buClr>
              <a:buSzPts val="1400"/>
              <a:buFont typeface="Times"/>
              <a:buNone/>
              <a:defRPr sz="1400"/>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Font typeface="Times"/>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SzPts val="900"/>
              <a:buNone/>
              <a:defRPr sz="900"/>
            </a:lvl6pPr>
            <a:lvl7pPr indent="-228600" lvl="6" marL="3200400" algn="l">
              <a:spcBef>
                <a:spcPts val="180"/>
              </a:spcBef>
              <a:spcAft>
                <a:spcPts val="0"/>
              </a:spcAft>
              <a:buSzPts val="900"/>
              <a:buNone/>
              <a:defRPr sz="900"/>
            </a:lvl7pPr>
            <a:lvl8pPr indent="-228600" lvl="7" marL="3657600" algn="l">
              <a:spcBef>
                <a:spcPts val="180"/>
              </a:spcBef>
              <a:spcAft>
                <a:spcPts val="0"/>
              </a:spcAft>
              <a:buSzPts val="900"/>
              <a:buNone/>
              <a:defRPr sz="900"/>
            </a:lvl8pPr>
            <a:lvl9pPr indent="-228600" lvl="8" marL="4114800" algn="l">
              <a:spcBef>
                <a:spcPts val="180"/>
              </a:spcBef>
              <a:spcAft>
                <a:spcPts val="0"/>
              </a:spcAft>
              <a:buSzPts val="900"/>
              <a:buNone/>
              <a:defRPr sz="900"/>
            </a:lvl9pPr>
          </a:lstStyle>
          <a:p/>
        </p:txBody>
      </p:sp>
      <p:sp>
        <p:nvSpPr>
          <p:cNvPr id="70" name="Google Shape;70;p10"/>
          <p:cNvSpPr txBox="1"/>
          <p:nvPr>
            <p:ph idx="10" type="dt"/>
          </p:nvPr>
        </p:nvSpPr>
        <p:spPr>
          <a:xfrm>
            <a:off x="685800" y="6477000"/>
            <a:ext cx="1905000"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1" type="ftr"/>
          </p:nvPr>
        </p:nvSpPr>
        <p:spPr>
          <a:xfrm>
            <a:off x="3124200" y="6477000"/>
            <a:ext cx="3200400" cy="2286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sz="1800">
                <a:solidFill>
                  <a:schemeClr val="dk1"/>
                </a:solidFill>
                <a:latin typeface="Arial"/>
                <a:ea typeface="Arial"/>
                <a:cs typeface="Arial"/>
                <a:sym typeface="Arial"/>
              </a:defRPr>
            </a:lvl1pPr>
            <a:lvl2pPr lvl="1" marR="0" rtl="0" algn="r">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r">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r">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r">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2" name="Google Shape;72;p10"/>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1" sz="1000">
                <a:solidFill>
                  <a:srgbClr val="1E3B78"/>
                </a:solidFill>
                <a:latin typeface="Helvetica Neue"/>
                <a:ea typeface="Helvetica Neue"/>
                <a:cs typeface="Helvetica Neue"/>
                <a:sym typeface="Helvetica Neue"/>
              </a:defRPr>
            </a:lvl1pPr>
            <a:lvl2pPr indent="0" lvl="1" marL="0" algn="r">
              <a:spcBef>
                <a:spcPts val="0"/>
              </a:spcBef>
              <a:spcAft>
                <a:spcPts val="0"/>
              </a:spcAft>
              <a:buNone/>
              <a:defRPr b="1" sz="1000">
                <a:solidFill>
                  <a:srgbClr val="1E3B78"/>
                </a:solidFill>
                <a:latin typeface="Helvetica Neue"/>
                <a:ea typeface="Helvetica Neue"/>
                <a:cs typeface="Helvetica Neue"/>
                <a:sym typeface="Helvetica Neue"/>
              </a:defRPr>
            </a:lvl2pPr>
            <a:lvl3pPr indent="0" lvl="2" marL="0" algn="r">
              <a:spcBef>
                <a:spcPts val="0"/>
              </a:spcBef>
              <a:spcAft>
                <a:spcPts val="0"/>
              </a:spcAft>
              <a:buNone/>
              <a:defRPr b="1" sz="1000">
                <a:solidFill>
                  <a:srgbClr val="1E3B78"/>
                </a:solidFill>
                <a:latin typeface="Helvetica Neue"/>
                <a:ea typeface="Helvetica Neue"/>
                <a:cs typeface="Helvetica Neue"/>
                <a:sym typeface="Helvetica Neue"/>
              </a:defRPr>
            </a:lvl3pPr>
            <a:lvl4pPr indent="0" lvl="3" marL="0" algn="r">
              <a:spcBef>
                <a:spcPts val="0"/>
              </a:spcBef>
              <a:spcAft>
                <a:spcPts val="0"/>
              </a:spcAft>
              <a:buNone/>
              <a:defRPr b="1" sz="1000">
                <a:solidFill>
                  <a:srgbClr val="1E3B78"/>
                </a:solidFill>
                <a:latin typeface="Helvetica Neue"/>
                <a:ea typeface="Helvetica Neue"/>
                <a:cs typeface="Helvetica Neue"/>
                <a:sym typeface="Helvetica Neue"/>
              </a:defRPr>
            </a:lvl4pPr>
            <a:lvl5pPr indent="0" lvl="4" marL="0" algn="r">
              <a:spcBef>
                <a:spcPts val="0"/>
              </a:spcBef>
              <a:spcAft>
                <a:spcPts val="0"/>
              </a:spcAft>
              <a:buNone/>
              <a:defRPr b="1" sz="1000">
                <a:solidFill>
                  <a:srgbClr val="1E3B78"/>
                </a:solidFill>
                <a:latin typeface="Helvetica Neue"/>
                <a:ea typeface="Helvetica Neue"/>
                <a:cs typeface="Helvetica Neue"/>
                <a:sym typeface="Helvetica Neue"/>
              </a:defRPr>
            </a:lvl5pPr>
            <a:lvl6pPr indent="0" lvl="5" marL="0" algn="r">
              <a:spcBef>
                <a:spcPts val="0"/>
              </a:spcBef>
              <a:spcAft>
                <a:spcPts val="0"/>
              </a:spcAft>
              <a:buNone/>
              <a:defRPr b="1" sz="1000">
                <a:solidFill>
                  <a:srgbClr val="1E3B78"/>
                </a:solidFill>
                <a:latin typeface="Helvetica Neue"/>
                <a:ea typeface="Helvetica Neue"/>
                <a:cs typeface="Helvetica Neue"/>
                <a:sym typeface="Helvetica Neue"/>
              </a:defRPr>
            </a:lvl6pPr>
            <a:lvl7pPr indent="0" lvl="6" marL="0" algn="r">
              <a:spcBef>
                <a:spcPts val="0"/>
              </a:spcBef>
              <a:spcAft>
                <a:spcPts val="0"/>
              </a:spcAft>
              <a:buNone/>
              <a:defRPr b="1" sz="1000">
                <a:solidFill>
                  <a:srgbClr val="1E3B78"/>
                </a:solidFill>
                <a:latin typeface="Helvetica Neue"/>
                <a:ea typeface="Helvetica Neue"/>
                <a:cs typeface="Helvetica Neue"/>
                <a:sym typeface="Helvetica Neue"/>
              </a:defRPr>
            </a:lvl7pPr>
            <a:lvl8pPr indent="0" lvl="7" marL="0" algn="r">
              <a:spcBef>
                <a:spcPts val="0"/>
              </a:spcBef>
              <a:spcAft>
                <a:spcPts val="0"/>
              </a:spcAft>
              <a:buNone/>
              <a:defRPr b="1" sz="1000">
                <a:solidFill>
                  <a:srgbClr val="1E3B78"/>
                </a:solidFill>
                <a:latin typeface="Helvetica Neue"/>
                <a:ea typeface="Helvetica Neue"/>
                <a:cs typeface="Helvetica Neue"/>
                <a:sym typeface="Helvetica Neue"/>
              </a:defRPr>
            </a:lvl8pPr>
            <a:lvl9pPr indent="0" lvl="8" marL="0" algn="r">
              <a:spcBef>
                <a:spcPts val="0"/>
              </a:spcBef>
              <a:spcAft>
                <a:spcPts val="0"/>
              </a:spcAft>
              <a:buNone/>
              <a:defRPr b="1" sz="1000">
                <a:solidFill>
                  <a:srgbClr val="1E3B78"/>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idx="10" type="dt"/>
          </p:nvPr>
        </p:nvSpPr>
        <p:spPr>
          <a:xfrm>
            <a:off x="685800" y="6477000"/>
            <a:ext cx="1905000" cy="2286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1" i="0" sz="1000" u="none" cap="none" strike="noStrike">
                <a:solidFill>
                  <a:srgbClr val="1E3B78"/>
                </a:solidFill>
                <a:latin typeface="Helvetica Neue"/>
                <a:ea typeface="Helvetica Neue"/>
                <a:cs typeface="Helvetica Neue"/>
                <a:sym typeface="Helvetica Neue"/>
              </a:defRPr>
            </a:lvl1pPr>
            <a:lvl2pPr lvl="1" marR="0" rtl="0" algn="r">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r">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r">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r">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1" name="Google Shape;11;p1"/>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1pPr>
            <a:lvl2pPr indent="0" lvl="1" marL="0" marR="0" rtl="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2pPr>
            <a:lvl3pPr indent="0" lvl="2" marL="0" marR="0" rtl="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3pPr>
            <a:lvl4pPr indent="0" lvl="3" marL="0" marR="0" rtl="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4pPr>
            <a:lvl5pPr indent="0" lvl="4" marL="0" marR="0" rtl="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5pPr>
            <a:lvl6pPr indent="0" lvl="5" marL="0" marR="0" rtl="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6pPr>
            <a:lvl7pPr indent="0" lvl="6" marL="0" marR="0" rtl="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7pPr>
            <a:lvl8pPr indent="0" lvl="7" marL="0" marR="0" rtl="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8pPr>
            <a:lvl9pPr indent="0" lvl="8" marL="0" marR="0" rtl="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
        <p:nvSpPr>
          <p:cNvPr id="12" name="Google Shape;12;p1"/>
          <p:cNvSpPr txBox="1"/>
          <p:nvPr>
            <p:ph idx="1" type="body"/>
          </p:nvPr>
        </p:nvSpPr>
        <p:spPr>
          <a:xfrm>
            <a:off x="457200" y="1143000"/>
            <a:ext cx="8229600" cy="51816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640"/>
              </a:spcBef>
              <a:spcAft>
                <a:spcPts val="0"/>
              </a:spcAft>
              <a:buSzPts val="1400"/>
              <a:buNone/>
              <a:defRPr b="0" i="0" sz="3200" u="none" cap="none" strike="noStrike">
                <a:solidFill>
                  <a:srgbClr val="000042"/>
                </a:solidFill>
                <a:latin typeface="Times"/>
                <a:ea typeface="Times"/>
                <a:cs typeface="Times"/>
                <a:sym typeface="Times"/>
              </a:defRPr>
            </a:lvl1pPr>
            <a:lvl2pPr indent="-406400" lvl="1" marL="914400" marR="0" rtl="0" algn="l">
              <a:spcBef>
                <a:spcPts val="560"/>
              </a:spcBef>
              <a:spcAft>
                <a:spcPts val="0"/>
              </a:spcAft>
              <a:buClr>
                <a:srgbClr val="FFCC00"/>
              </a:buClr>
              <a:buSzPts val="2800"/>
              <a:buFont typeface="Times"/>
              <a:buChar char="–"/>
              <a:defRPr b="0" i="0" sz="2800" u="none" cap="none" strike="noStrike">
                <a:solidFill>
                  <a:srgbClr val="000042"/>
                </a:solidFill>
                <a:latin typeface="Times"/>
                <a:ea typeface="Times"/>
                <a:cs typeface="Times"/>
                <a:sym typeface="Times"/>
              </a:defRPr>
            </a:lvl2pPr>
            <a:lvl3pPr indent="-381000" lvl="2" marL="1371600" marR="0" rtl="0" algn="l">
              <a:spcBef>
                <a:spcPts val="480"/>
              </a:spcBef>
              <a:spcAft>
                <a:spcPts val="0"/>
              </a:spcAft>
              <a:buClr>
                <a:srgbClr val="FFCC00"/>
              </a:buClr>
              <a:buSzPts val="2400"/>
              <a:buFont typeface="Times"/>
              <a:buChar char="•"/>
              <a:defRPr b="0" i="0" sz="2400" u="none" cap="none" strike="noStrike">
                <a:solidFill>
                  <a:srgbClr val="000042"/>
                </a:solidFill>
                <a:latin typeface="Times"/>
                <a:ea typeface="Times"/>
                <a:cs typeface="Times"/>
                <a:sym typeface="Times"/>
              </a:defRPr>
            </a:lvl3pPr>
            <a:lvl4pPr indent="-355600" lvl="3" marL="1828800" marR="0" rtl="0" algn="l">
              <a:spcBef>
                <a:spcPts val="400"/>
              </a:spcBef>
              <a:spcAft>
                <a:spcPts val="0"/>
              </a:spcAft>
              <a:buClr>
                <a:srgbClr val="FFCC00"/>
              </a:buClr>
              <a:buSzPts val="2000"/>
              <a:buFont typeface="Times"/>
              <a:buChar char="–"/>
              <a:defRPr b="0" i="0" sz="2000" u="none" cap="none" strike="noStrike">
                <a:solidFill>
                  <a:srgbClr val="000042"/>
                </a:solidFill>
                <a:latin typeface="Times"/>
                <a:ea typeface="Times"/>
                <a:cs typeface="Times"/>
                <a:sym typeface="Times"/>
              </a:defRPr>
            </a:lvl4pPr>
            <a:lvl5pPr indent="-355600" lvl="4" marL="2286000" marR="0" rtl="0" algn="l">
              <a:spcBef>
                <a:spcPts val="400"/>
              </a:spcBef>
              <a:spcAft>
                <a:spcPts val="0"/>
              </a:spcAft>
              <a:buClr>
                <a:srgbClr val="FFCC00"/>
              </a:buClr>
              <a:buSzPts val="2000"/>
              <a:buFont typeface="Times"/>
              <a:buChar char="»"/>
              <a:defRPr b="0" i="0" sz="2000" u="none" cap="none" strike="noStrike">
                <a:solidFill>
                  <a:srgbClr val="000042"/>
                </a:solidFill>
                <a:latin typeface="Times"/>
                <a:ea typeface="Times"/>
                <a:cs typeface="Times"/>
                <a:sym typeface="Times"/>
              </a:defRPr>
            </a:lvl5pPr>
            <a:lvl6pPr indent="-355600" lvl="5" marL="2743200" marR="0" rtl="0" algn="l">
              <a:spcBef>
                <a:spcPts val="400"/>
              </a:spcBef>
              <a:spcAft>
                <a:spcPts val="0"/>
              </a:spcAft>
              <a:buClr>
                <a:srgbClr val="FFCC00"/>
              </a:buClr>
              <a:buSzPts val="2000"/>
              <a:buFont typeface="Times"/>
              <a:buChar char="»"/>
              <a:defRPr b="0" i="0" sz="2000" u="none" cap="none" strike="noStrike">
                <a:solidFill>
                  <a:srgbClr val="000042"/>
                </a:solidFill>
                <a:latin typeface="Times"/>
                <a:ea typeface="Times"/>
                <a:cs typeface="Times"/>
                <a:sym typeface="Times"/>
              </a:defRPr>
            </a:lvl6pPr>
            <a:lvl7pPr indent="-355600" lvl="6" marL="3200400" marR="0" rtl="0" algn="l">
              <a:spcBef>
                <a:spcPts val="400"/>
              </a:spcBef>
              <a:spcAft>
                <a:spcPts val="0"/>
              </a:spcAft>
              <a:buClr>
                <a:srgbClr val="FFCC00"/>
              </a:buClr>
              <a:buSzPts val="2000"/>
              <a:buFont typeface="Times"/>
              <a:buChar char="»"/>
              <a:defRPr b="0" i="0" sz="2000" u="none" cap="none" strike="noStrike">
                <a:solidFill>
                  <a:srgbClr val="000042"/>
                </a:solidFill>
                <a:latin typeface="Times"/>
                <a:ea typeface="Times"/>
                <a:cs typeface="Times"/>
                <a:sym typeface="Times"/>
              </a:defRPr>
            </a:lvl7pPr>
            <a:lvl8pPr indent="-355600" lvl="7" marL="3657600" marR="0" rtl="0" algn="l">
              <a:spcBef>
                <a:spcPts val="400"/>
              </a:spcBef>
              <a:spcAft>
                <a:spcPts val="0"/>
              </a:spcAft>
              <a:buClr>
                <a:srgbClr val="FFCC00"/>
              </a:buClr>
              <a:buSzPts val="2000"/>
              <a:buFont typeface="Times"/>
              <a:buChar char="»"/>
              <a:defRPr b="0" i="0" sz="2000" u="none" cap="none" strike="noStrike">
                <a:solidFill>
                  <a:srgbClr val="000042"/>
                </a:solidFill>
                <a:latin typeface="Times"/>
                <a:ea typeface="Times"/>
                <a:cs typeface="Times"/>
                <a:sym typeface="Times"/>
              </a:defRPr>
            </a:lvl8pPr>
            <a:lvl9pPr indent="-355600" lvl="8" marL="4114800" marR="0" rtl="0" algn="l">
              <a:spcBef>
                <a:spcPts val="400"/>
              </a:spcBef>
              <a:spcAft>
                <a:spcPts val="0"/>
              </a:spcAft>
              <a:buClr>
                <a:srgbClr val="FFCC00"/>
              </a:buClr>
              <a:buSzPts val="2000"/>
              <a:buFont typeface="Times"/>
              <a:buChar char="»"/>
              <a:defRPr b="0" i="0" sz="2000" u="none" cap="none" strike="noStrike">
                <a:solidFill>
                  <a:srgbClr val="000042"/>
                </a:solidFill>
                <a:latin typeface="Times"/>
                <a:ea typeface="Times"/>
                <a:cs typeface="Times"/>
                <a:sym typeface="Times"/>
              </a:defRPr>
            </a:lvl9pPr>
          </a:lstStyle>
          <a:p/>
        </p:txBody>
      </p:sp>
      <p:cxnSp>
        <p:nvCxnSpPr>
          <p:cNvPr id="13" name="Google Shape;13;p1"/>
          <p:cNvCxnSpPr/>
          <p:nvPr/>
        </p:nvCxnSpPr>
        <p:spPr>
          <a:xfrm>
            <a:off x="457200" y="6400800"/>
            <a:ext cx="8229600" cy="0"/>
          </a:xfrm>
          <a:prstGeom prst="straightConnector1">
            <a:avLst/>
          </a:prstGeom>
          <a:noFill/>
          <a:ln cap="flat" cmpd="sng" w="19050">
            <a:solidFill>
              <a:srgbClr val="FFCC00"/>
            </a:solidFill>
            <a:prstDash val="solid"/>
            <a:round/>
            <a:headEnd len="med" w="med" type="none"/>
            <a:tailEnd len="med" w="med" type="none"/>
          </a:ln>
        </p:spPr>
      </p:cxnSp>
      <p:sp>
        <p:nvSpPr>
          <p:cNvPr id="14" name="Google Shape;14;p1"/>
          <p:cNvSpPr/>
          <p:nvPr/>
        </p:nvSpPr>
        <p:spPr>
          <a:xfrm>
            <a:off x="0" y="0"/>
            <a:ext cx="9144000" cy="841375"/>
          </a:xfrm>
          <a:prstGeom prst="rect">
            <a:avLst/>
          </a:prstGeom>
          <a:solidFill>
            <a:srgbClr val="1E3B7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1E3B78"/>
              </a:solidFill>
              <a:latin typeface="Times"/>
              <a:ea typeface="Times"/>
              <a:cs typeface="Times"/>
              <a:sym typeface="Times"/>
            </a:endParaRPr>
          </a:p>
        </p:txBody>
      </p:sp>
      <p:cxnSp>
        <p:nvCxnSpPr>
          <p:cNvPr id="15" name="Google Shape;15;p1"/>
          <p:cNvCxnSpPr/>
          <p:nvPr/>
        </p:nvCxnSpPr>
        <p:spPr>
          <a:xfrm>
            <a:off x="0" y="838200"/>
            <a:ext cx="9144000" cy="0"/>
          </a:xfrm>
          <a:prstGeom prst="straightConnector1">
            <a:avLst/>
          </a:prstGeom>
          <a:noFill/>
          <a:ln cap="flat" cmpd="sng" w="50800">
            <a:solidFill>
              <a:srgbClr val="FFCC00"/>
            </a:solidFill>
            <a:prstDash val="solid"/>
            <a:round/>
            <a:headEnd len="med" w="med" type="none"/>
            <a:tailEnd len="med" w="med" type="none"/>
          </a:ln>
        </p:spPr>
      </p:cxn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5" name="Shape 85"/>
        <p:cNvGrpSpPr/>
        <p:nvPr/>
      </p:nvGrpSpPr>
      <p:grpSpPr>
        <a:xfrm>
          <a:off x="0" y="0"/>
          <a:ext cx="0" cy="0"/>
          <a:chOff x="0" y="0"/>
          <a:chExt cx="0" cy="0"/>
        </a:xfrm>
      </p:grpSpPr>
      <p:sp>
        <p:nvSpPr>
          <p:cNvPr id="86" name="Google Shape;86;p13"/>
          <p:cNvSpPr txBox="1"/>
          <p:nvPr>
            <p:ph idx="10" type="dt"/>
          </p:nvPr>
        </p:nvSpPr>
        <p:spPr>
          <a:xfrm>
            <a:off x="685800" y="6477000"/>
            <a:ext cx="1905000" cy="228600"/>
          </a:xfrm>
          <a:prstGeom prst="rect">
            <a:avLst/>
          </a:prstGeom>
          <a:noFill/>
          <a:ln>
            <a:noFill/>
          </a:ln>
        </p:spPr>
        <p:txBody>
          <a:bodyPr anchorCtr="0" anchor="t" bIns="45700" lIns="91425" spcFirstLastPara="1" rIns="91425" wrap="square" tIns="45700">
            <a:noAutofit/>
          </a:bodyPr>
          <a:lstStyle>
            <a:lvl1pPr lvl="0" marR="0" algn="l">
              <a:spcBef>
                <a:spcPts val="0"/>
              </a:spcBef>
              <a:spcAft>
                <a:spcPts val="0"/>
              </a:spcAft>
              <a:buSzPts val="1400"/>
              <a:buNone/>
              <a:defRPr b="1" i="0" sz="1000" u="none" cap="none" strike="noStrike">
                <a:solidFill>
                  <a:srgbClr val="1E3B78"/>
                </a:solidFill>
                <a:latin typeface="Helvetica Neue"/>
                <a:ea typeface="Helvetica Neue"/>
                <a:cs typeface="Helvetica Neue"/>
                <a:sym typeface="Helvetica Neue"/>
              </a:defRPr>
            </a:lvl1pPr>
            <a:lvl2pPr lvl="1" marR="0" algn="r">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r">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r">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r">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7" name="Google Shape;87;p13"/>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1pPr>
            <a:lvl2pPr indent="0" lvl="1" marL="0" marR="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2pPr>
            <a:lvl3pPr indent="0" lvl="2" marL="0" marR="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3pPr>
            <a:lvl4pPr indent="0" lvl="3" marL="0" marR="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4pPr>
            <a:lvl5pPr indent="0" lvl="4" marL="0" marR="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5pPr>
            <a:lvl6pPr indent="0" lvl="5" marL="0" marR="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6pPr>
            <a:lvl7pPr indent="0" lvl="6" marL="0" marR="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7pPr>
            <a:lvl8pPr indent="0" lvl="7" marL="0" marR="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8pPr>
            <a:lvl9pPr indent="0" lvl="8" marL="0" marR="0" algn="r">
              <a:spcBef>
                <a:spcPts val="0"/>
              </a:spcBef>
              <a:spcAft>
                <a:spcPts val="0"/>
              </a:spcAft>
              <a:buNone/>
              <a:defRPr b="1" i="0" sz="1000" u="none" cap="none" strike="noStrike">
                <a:solidFill>
                  <a:srgbClr val="1E3B78"/>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
        <p:nvSpPr>
          <p:cNvPr id="88" name="Google Shape;88;p13"/>
          <p:cNvSpPr txBox="1"/>
          <p:nvPr>
            <p:ph idx="1" type="body"/>
          </p:nvPr>
        </p:nvSpPr>
        <p:spPr>
          <a:xfrm>
            <a:off x="457200" y="1143000"/>
            <a:ext cx="8229600" cy="5181600"/>
          </a:xfrm>
          <a:prstGeom prst="rect">
            <a:avLst/>
          </a:prstGeom>
          <a:noFill/>
          <a:ln>
            <a:noFill/>
          </a:ln>
        </p:spPr>
        <p:txBody>
          <a:bodyPr anchorCtr="0" anchor="t" bIns="45700" lIns="91425" spcFirstLastPara="1" rIns="91425" wrap="square" tIns="45700">
            <a:noAutofit/>
          </a:bodyPr>
          <a:lstStyle>
            <a:lvl1pPr indent="-228600" lvl="0" marL="457200" marR="0" algn="l">
              <a:spcBef>
                <a:spcPts val="640"/>
              </a:spcBef>
              <a:spcAft>
                <a:spcPts val="0"/>
              </a:spcAft>
              <a:buSzPts val="1400"/>
              <a:buNone/>
              <a:defRPr b="0" i="0" sz="3200" u="none" cap="none" strike="noStrike">
                <a:solidFill>
                  <a:srgbClr val="000042"/>
                </a:solidFill>
                <a:latin typeface="Times"/>
                <a:ea typeface="Times"/>
                <a:cs typeface="Times"/>
                <a:sym typeface="Times"/>
              </a:defRPr>
            </a:lvl1pPr>
            <a:lvl2pPr indent="-406400" lvl="1" marL="914400" marR="0" algn="l">
              <a:spcBef>
                <a:spcPts val="560"/>
              </a:spcBef>
              <a:spcAft>
                <a:spcPts val="0"/>
              </a:spcAft>
              <a:buClr>
                <a:srgbClr val="FFCC00"/>
              </a:buClr>
              <a:buSzPts val="2800"/>
              <a:buFont typeface="Times"/>
              <a:buChar char="–"/>
              <a:defRPr b="0" i="0" sz="2800" u="none" cap="none" strike="noStrike">
                <a:solidFill>
                  <a:srgbClr val="000042"/>
                </a:solidFill>
                <a:latin typeface="Times"/>
                <a:ea typeface="Times"/>
                <a:cs typeface="Times"/>
                <a:sym typeface="Times"/>
              </a:defRPr>
            </a:lvl2pPr>
            <a:lvl3pPr indent="-381000" lvl="2" marL="1371600" marR="0" algn="l">
              <a:spcBef>
                <a:spcPts val="480"/>
              </a:spcBef>
              <a:spcAft>
                <a:spcPts val="0"/>
              </a:spcAft>
              <a:buClr>
                <a:srgbClr val="FFCC00"/>
              </a:buClr>
              <a:buSzPts val="2400"/>
              <a:buFont typeface="Times"/>
              <a:buChar char="•"/>
              <a:defRPr b="0" i="0" sz="2400" u="none" cap="none" strike="noStrike">
                <a:solidFill>
                  <a:srgbClr val="000042"/>
                </a:solidFill>
                <a:latin typeface="Times"/>
                <a:ea typeface="Times"/>
                <a:cs typeface="Times"/>
                <a:sym typeface="Times"/>
              </a:defRPr>
            </a:lvl3pPr>
            <a:lvl4pPr indent="-355600" lvl="3" marL="1828800" marR="0" algn="l">
              <a:spcBef>
                <a:spcPts val="400"/>
              </a:spcBef>
              <a:spcAft>
                <a:spcPts val="0"/>
              </a:spcAft>
              <a:buClr>
                <a:srgbClr val="FFCC00"/>
              </a:buClr>
              <a:buSzPts val="2000"/>
              <a:buFont typeface="Times"/>
              <a:buChar char="–"/>
              <a:defRPr b="0" i="0" sz="2000" u="none" cap="none" strike="noStrike">
                <a:solidFill>
                  <a:srgbClr val="000042"/>
                </a:solidFill>
                <a:latin typeface="Times"/>
                <a:ea typeface="Times"/>
                <a:cs typeface="Times"/>
                <a:sym typeface="Times"/>
              </a:defRPr>
            </a:lvl4pPr>
            <a:lvl5pPr indent="-355600" lvl="4" marL="2286000" marR="0" algn="l">
              <a:spcBef>
                <a:spcPts val="400"/>
              </a:spcBef>
              <a:spcAft>
                <a:spcPts val="0"/>
              </a:spcAft>
              <a:buClr>
                <a:srgbClr val="FFCC00"/>
              </a:buClr>
              <a:buSzPts val="2000"/>
              <a:buFont typeface="Times"/>
              <a:buChar char="»"/>
              <a:defRPr b="0" i="0" sz="2000" u="none" cap="none" strike="noStrike">
                <a:solidFill>
                  <a:srgbClr val="000042"/>
                </a:solidFill>
                <a:latin typeface="Times"/>
                <a:ea typeface="Times"/>
                <a:cs typeface="Times"/>
                <a:sym typeface="Times"/>
              </a:defRPr>
            </a:lvl5pPr>
            <a:lvl6pPr indent="-355600" lvl="5" marL="2743200" marR="0" algn="l">
              <a:spcBef>
                <a:spcPts val="400"/>
              </a:spcBef>
              <a:spcAft>
                <a:spcPts val="0"/>
              </a:spcAft>
              <a:buClr>
                <a:srgbClr val="FFCC00"/>
              </a:buClr>
              <a:buSzPts val="2000"/>
              <a:buFont typeface="Times"/>
              <a:buChar char="»"/>
              <a:defRPr b="0" i="0" sz="2000" u="none" cap="none" strike="noStrike">
                <a:solidFill>
                  <a:srgbClr val="000042"/>
                </a:solidFill>
                <a:latin typeface="Times"/>
                <a:ea typeface="Times"/>
                <a:cs typeface="Times"/>
                <a:sym typeface="Times"/>
              </a:defRPr>
            </a:lvl6pPr>
            <a:lvl7pPr indent="-355600" lvl="6" marL="3200400" marR="0" algn="l">
              <a:spcBef>
                <a:spcPts val="400"/>
              </a:spcBef>
              <a:spcAft>
                <a:spcPts val="0"/>
              </a:spcAft>
              <a:buClr>
                <a:srgbClr val="FFCC00"/>
              </a:buClr>
              <a:buSzPts val="2000"/>
              <a:buFont typeface="Times"/>
              <a:buChar char="»"/>
              <a:defRPr b="0" i="0" sz="2000" u="none" cap="none" strike="noStrike">
                <a:solidFill>
                  <a:srgbClr val="000042"/>
                </a:solidFill>
                <a:latin typeface="Times"/>
                <a:ea typeface="Times"/>
                <a:cs typeface="Times"/>
                <a:sym typeface="Times"/>
              </a:defRPr>
            </a:lvl7pPr>
            <a:lvl8pPr indent="-355600" lvl="7" marL="3657600" marR="0" algn="l">
              <a:spcBef>
                <a:spcPts val="400"/>
              </a:spcBef>
              <a:spcAft>
                <a:spcPts val="0"/>
              </a:spcAft>
              <a:buClr>
                <a:srgbClr val="FFCC00"/>
              </a:buClr>
              <a:buSzPts val="2000"/>
              <a:buFont typeface="Times"/>
              <a:buChar char="»"/>
              <a:defRPr b="0" i="0" sz="2000" u="none" cap="none" strike="noStrike">
                <a:solidFill>
                  <a:srgbClr val="000042"/>
                </a:solidFill>
                <a:latin typeface="Times"/>
                <a:ea typeface="Times"/>
                <a:cs typeface="Times"/>
                <a:sym typeface="Times"/>
              </a:defRPr>
            </a:lvl8pPr>
            <a:lvl9pPr indent="-355600" lvl="8" marL="4114800" marR="0" algn="l">
              <a:spcBef>
                <a:spcPts val="400"/>
              </a:spcBef>
              <a:spcAft>
                <a:spcPts val="0"/>
              </a:spcAft>
              <a:buClr>
                <a:srgbClr val="FFCC00"/>
              </a:buClr>
              <a:buSzPts val="2000"/>
              <a:buFont typeface="Times"/>
              <a:buChar char="»"/>
              <a:defRPr b="0" i="0" sz="2000" u="none" cap="none" strike="noStrike">
                <a:solidFill>
                  <a:srgbClr val="000042"/>
                </a:solidFill>
                <a:latin typeface="Times"/>
                <a:ea typeface="Times"/>
                <a:cs typeface="Times"/>
                <a:sym typeface="Times"/>
              </a:defRPr>
            </a:lvl9pPr>
          </a:lstStyle>
          <a:p/>
        </p:txBody>
      </p:sp>
      <p:cxnSp>
        <p:nvCxnSpPr>
          <p:cNvPr id="89" name="Google Shape;89;p13"/>
          <p:cNvCxnSpPr/>
          <p:nvPr/>
        </p:nvCxnSpPr>
        <p:spPr>
          <a:xfrm>
            <a:off x="457200" y="6400800"/>
            <a:ext cx="8229600" cy="0"/>
          </a:xfrm>
          <a:prstGeom prst="straightConnector1">
            <a:avLst/>
          </a:prstGeom>
          <a:noFill/>
          <a:ln cap="flat" cmpd="sng" w="19050">
            <a:solidFill>
              <a:srgbClr val="FFCC00"/>
            </a:solidFill>
            <a:prstDash val="solid"/>
            <a:round/>
            <a:headEnd len="med" w="med" type="none"/>
            <a:tailEnd len="med" w="med" type="none"/>
          </a:ln>
        </p:spPr>
      </p:cxnSp>
      <p:sp>
        <p:nvSpPr>
          <p:cNvPr id="90" name="Google Shape;90;p13"/>
          <p:cNvSpPr/>
          <p:nvPr/>
        </p:nvSpPr>
        <p:spPr>
          <a:xfrm>
            <a:off x="0" y="0"/>
            <a:ext cx="9144000" cy="841500"/>
          </a:xfrm>
          <a:prstGeom prst="rect">
            <a:avLst/>
          </a:prstGeom>
          <a:solidFill>
            <a:srgbClr val="1E3B7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1E3B78"/>
              </a:solidFill>
              <a:latin typeface="Times"/>
              <a:ea typeface="Times"/>
              <a:cs typeface="Times"/>
              <a:sym typeface="Times"/>
            </a:endParaRPr>
          </a:p>
        </p:txBody>
      </p:sp>
      <p:cxnSp>
        <p:nvCxnSpPr>
          <p:cNvPr id="91" name="Google Shape;91;p13"/>
          <p:cNvCxnSpPr/>
          <p:nvPr/>
        </p:nvCxnSpPr>
        <p:spPr>
          <a:xfrm>
            <a:off x="0" y="838200"/>
            <a:ext cx="9144000" cy="0"/>
          </a:xfrm>
          <a:prstGeom prst="straightConnector1">
            <a:avLst/>
          </a:prstGeom>
          <a:noFill/>
          <a:ln cap="flat" cmpd="sng" w="50800">
            <a:solidFill>
              <a:srgbClr val="FFCC00"/>
            </a:solidFill>
            <a:prstDash val="solid"/>
            <a:round/>
            <a:headEnd len="med" w="med" type="none"/>
            <a:tailEnd len="med" w="med" type="none"/>
          </a:ln>
        </p:spPr>
      </p:cxn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hyperlink" Target="mailto:amyj@maine.edu"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25"/>
          <p:cNvSpPr txBox="1"/>
          <p:nvPr>
            <p:ph idx="12" type="sldNum"/>
          </p:nvPr>
        </p:nvSpPr>
        <p:spPr>
          <a:xfrm>
            <a:off x="6553200" y="6245225"/>
            <a:ext cx="2133600" cy="4761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69" name="Google Shape;169;p25"/>
          <p:cNvSpPr txBox="1"/>
          <p:nvPr>
            <p:ph type="ctrTitle"/>
          </p:nvPr>
        </p:nvSpPr>
        <p:spPr>
          <a:xfrm>
            <a:off x="609600" y="2381500"/>
            <a:ext cx="7772400" cy="25575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Special Education:</a:t>
            </a:r>
            <a:endParaRPr sz="3600"/>
          </a:p>
          <a:p>
            <a:pPr indent="0" lvl="0" marL="0" rtl="0" algn="ctr">
              <a:spcBef>
                <a:spcPts val="0"/>
              </a:spcBef>
              <a:spcAft>
                <a:spcPts val="0"/>
              </a:spcAft>
              <a:buNone/>
            </a:pPr>
            <a:r>
              <a:rPr lang="en-US" sz="3600"/>
              <a:t>Service Agency Models &amp; </a:t>
            </a:r>
            <a:r>
              <a:rPr lang="en-US" sz="3600"/>
              <a:t>EPS Cost Model Recommendations</a:t>
            </a:r>
            <a:endParaRPr sz="3600"/>
          </a:p>
        </p:txBody>
      </p:sp>
      <p:sp>
        <p:nvSpPr>
          <p:cNvPr id="170" name="Google Shape;170;p25"/>
          <p:cNvSpPr txBox="1"/>
          <p:nvPr>
            <p:ph idx="1" type="subTitle"/>
          </p:nvPr>
        </p:nvSpPr>
        <p:spPr>
          <a:xfrm>
            <a:off x="1295400" y="1146800"/>
            <a:ext cx="6400800" cy="14508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solidFill>
                  <a:srgbClr val="5F5F5F"/>
                </a:solidFill>
                <a:latin typeface="Times"/>
                <a:ea typeface="Times"/>
                <a:cs typeface="Times"/>
                <a:sym typeface="Times"/>
              </a:rPr>
              <a:t>Education and Cultural Affairs Committee</a:t>
            </a:r>
            <a:endParaRPr>
              <a:solidFill>
                <a:srgbClr val="5F5F5F"/>
              </a:solidFill>
              <a:latin typeface="Times"/>
              <a:ea typeface="Times"/>
              <a:cs typeface="Times"/>
              <a:sym typeface="Times"/>
            </a:endParaRPr>
          </a:p>
          <a:p>
            <a:pPr indent="0" lvl="0" marL="0" rtl="0" algn="ctr">
              <a:spcBef>
                <a:spcPts val="560"/>
              </a:spcBef>
              <a:spcAft>
                <a:spcPts val="0"/>
              </a:spcAft>
              <a:buNone/>
            </a:pPr>
            <a:r>
              <a:rPr lang="en-US" sz="2200">
                <a:latin typeface="Times"/>
                <a:ea typeface="Times"/>
                <a:cs typeface="Times"/>
                <a:sym typeface="Times"/>
              </a:rPr>
              <a:t>March 3, 2026</a:t>
            </a:r>
            <a:endParaRPr sz="1600">
              <a:solidFill>
                <a:srgbClr val="5F5F5F"/>
              </a:solidFill>
              <a:latin typeface="Times"/>
              <a:ea typeface="Times"/>
              <a:cs typeface="Times"/>
              <a:sym typeface="Times"/>
            </a:endParaRPr>
          </a:p>
          <a:p>
            <a:pPr indent="457200" lvl="0" marL="0" rtl="0" algn="r">
              <a:spcBef>
                <a:spcPts val="560"/>
              </a:spcBef>
              <a:spcAft>
                <a:spcPts val="0"/>
              </a:spcAft>
              <a:buNone/>
            </a:pPr>
            <a:r>
              <a:rPr lang="en-US"/>
              <a:t>		</a:t>
            </a:r>
            <a:endParaRPr sz="1800"/>
          </a:p>
        </p:txBody>
      </p:sp>
      <p:sp>
        <p:nvSpPr>
          <p:cNvPr id="171" name="Google Shape;171;p25"/>
          <p:cNvSpPr txBox="1"/>
          <p:nvPr/>
        </p:nvSpPr>
        <p:spPr>
          <a:xfrm>
            <a:off x="1476300" y="4938875"/>
            <a:ext cx="6039000" cy="913200"/>
          </a:xfrm>
          <a:prstGeom prst="rect">
            <a:avLst/>
          </a:prstGeom>
          <a:noFill/>
          <a:ln>
            <a:noFill/>
          </a:ln>
        </p:spPr>
        <p:txBody>
          <a:bodyPr anchorCtr="0" anchor="t" bIns="91425" lIns="91425" spcFirstLastPara="1" rIns="91425" wrap="square" tIns="91425">
            <a:spAutoFit/>
          </a:bodyPr>
          <a:lstStyle/>
          <a:p>
            <a:pPr indent="0" lvl="0" marL="0" rtl="0" algn="ctr">
              <a:spcBef>
                <a:spcPts val="400"/>
              </a:spcBef>
              <a:spcAft>
                <a:spcPts val="0"/>
              </a:spcAft>
              <a:buNone/>
            </a:pPr>
            <a:r>
              <a:rPr b="1" lang="en-US" sz="2200">
                <a:solidFill>
                  <a:srgbClr val="5F5F5F"/>
                </a:solidFill>
                <a:latin typeface="Times"/>
                <a:ea typeface="Times"/>
                <a:cs typeface="Times"/>
                <a:sym typeface="Times"/>
              </a:rPr>
              <a:t>Dr. Amy Johnson, Co-Director, MEPRI</a:t>
            </a:r>
            <a:endParaRPr b="1" sz="2200">
              <a:solidFill>
                <a:srgbClr val="5F5F5F"/>
              </a:solidFill>
              <a:latin typeface="Times"/>
              <a:ea typeface="Times"/>
              <a:cs typeface="Times"/>
              <a:sym typeface="Times"/>
            </a:endParaRPr>
          </a:p>
          <a:p>
            <a:pPr indent="0" lvl="0" marL="0" rtl="0" algn="ctr">
              <a:spcBef>
                <a:spcPts val="400"/>
              </a:spcBef>
              <a:spcAft>
                <a:spcPts val="0"/>
              </a:spcAft>
              <a:buNone/>
            </a:pPr>
            <a:r>
              <a:rPr b="1" lang="en-US" sz="2200">
                <a:solidFill>
                  <a:srgbClr val="5F5F5F"/>
                </a:solidFill>
                <a:latin typeface="Times"/>
                <a:ea typeface="Times"/>
                <a:cs typeface="Times"/>
                <a:sym typeface="Times"/>
              </a:rPr>
              <a:t>amyj@maine.edu</a:t>
            </a:r>
            <a:endParaRPr b="1" sz="2200">
              <a:solidFill>
                <a:srgbClr val="5F5F5F"/>
              </a:solidFill>
              <a:latin typeface="Times"/>
              <a:ea typeface="Times"/>
              <a:cs typeface="Times"/>
              <a:sym typeface="Time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34"/>
          <p:cNvSpPr txBox="1"/>
          <p:nvPr>
            <p:ph type="title"/>
          </p:nvPr>
        </p:nvSpPr>
        <p:spPr>
          <a:xfrm>
            <a:off x="457200" y="274638"/>
            <a:ext cx="8229600" cy="1143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ESAs for Special Education</a:t>
            </a:r>
            <a:endParaRPr/>
          </a:p>
        </p:txBody>
      </p:sp>
      <p:sp>
        <p:nvSpPr>
          <p:cNvPr id="247" name="Google Shape;247;p34"/>
          <p:cNvSpPr txBox="1"/>
          <p:nvPr>
            <p:ph idx="1" type="body"/>
          </p:nvPr>
        </p:nvSpPr>
        <p:spPr>
          <a:xfrm>
            <a:off x="457200" y="1143000"/>
            <a:ext cx="8229600" cy="5334000"/>
          </a:xfrm>
          <a:prstGeom prst="rect">
            <a:avLst/>
          </a:prstGeom>
        </p:spPr>
        <p:txBody>
          <a:bodyPr anchorCtr="0" anchor="t" bIns="45700" lIns="91425" spcFirstLastPara="1" rIns="91425" wrap="square" tIns="45700">
            <a:noAutofit/>
          </a:bodyPr>
          <a:lstStyle/>
          <a:p>
            <a:pPr indent="-317500" lvl="0" marL="457200" rtl="0" algn="l">
              <a:spcBef>
                <a:spcPts val="360"/>
              </a:spcBef>
              <a:spcAft>
                <a:spcPts val="0"/>
              </a:spcAft>
              <a:buSzPts val="1400"/>
              <a:buChar char="●"/>
            </a:pPr>
            <a:r>
              <a:rPr lang="en-US"/>
              <a:t>Federal law allows ESAs to act as the primary Local Education Agency in providing </a:t>
            </a:r>
            <a:r>
              <a:rPr lang="en-US"/>
              <a:t>special</a:t>
            </a:r>
            <a:r>
              <a:rPr lang="en-US"/>
              <a:t> education services (usu. called “IEU”)</a:t>
            </a:r>
            <a:endParaRPr/>
          </a:p>
          <a:p>
            <a:pPr indent="-342900" lvl="1" marL="914400" rtl="0" algn="l">
              <a:spcBef>
                <a:spcPts val="1000"/>
              </a:spcBef>
              <a:spcAft>
                <a:spcPts val="0"/>
              </a:spcAft>
              <a:buSzPts val="1800"/>
              <a:buChar char="○"/>
            </a:pPr>
            <a:r>
              <a:rPr lang="en-US"/>
              <a:t>Our CDS system for ch 619 is an ESA / IEU</a:t>
            </a:r>
            <a:endParaRPr/>
          </a:p>
          <a:p>
            <a:pPr indent="-317500" lvl="0" marL="457200" rtl="0" algn="l">
              <a:spcBef>
                <a:spcPts val="1000"/>
              </a:spcBef>
              <a:spcAft>
                <a:spcPts val="0"/>
              </a:spcAft>
              <a:buSzPts val="1400"/>
              <a:buChar char="●"/>
            </a:pPr>
            <a:r>
              <a:rPr lang="en-US"/>
              <a:t>More commonly the ESA provides some services, and the local district holds the master IEP files and oversight responsibility</a:t>
            </a:r>
            <a:endParaRPr/>
          </a:p>
          <a:p>
            <a:pPr indent="-317500" lvl="0" marL="457200" rtl="0" algn="l">
              <a:spcBef>
                <a:spcPts val="1000"/>
              </a:spcBef>
              <a:spcAft>
                <a:spcPts val="0"/>
              </a:spcAft>
              <a:buSzPts val="1400"/>
              <a:buChar char="●"/>
            </a:pPr>
            <a:r>
              <a:rPr lang="en-US"/>
              <a:t>Some ESAs operate specialized programs or schools; others are shared services only</a:t>
            </a:r>
            <a:endParaRPr/>
          </a:p>
          <a:p>
            <a:pPr indent="0" lvl="0" marL="0" rtl="0" algn="l">
              <a:spcBef>
                <a:spcPts val="1000"/>
              </a:spcBef>
              <a:spcAft>
                <a:spcPts val="0"/>
              </a:spcAft>
              <a:buNone/>
            </a:pPr>
            <a:r>
              <a:t/>
            </a:r>
            <a:endParaRPr/>
          </a:p>
        </p:txBody>
      </p:sp>
      <p:sp>
        <p:nvSpPr>
          <p:cNvPr id="248" name="Google Shape;248;p34"/>
          <p:cNvSpPr txBox="1"/>
          <p:nvPr>
            <p:ph idx="12" type="sldNum"/>
          </p:nvPr>
        </p:nvSpPr>
        <p:spPr>
          <a:xfrm>
            <a:off x="6553200" y="6477000"/>
            <a:ext cx="2133600" cy="2286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 name="Shape 253"/>
        <p:cNvGrpSpPr/>
        <p:nvPr/>
      </p:nvGrpSpPr>
      <p:grpSpPr>
        <a:xfrm>
          <a:off x="0" y="0"/>
          <a:ext cx="0" cy="0"/>
          <a:chOff x="0" y="0"/>
          <a:chExt cx="0" cy="0"/>
        </a:xfrm>
      </p:grpSpPr>
      <p:sp>
        <p:nvSpPr>
          <p:cNvPr id="254" name="Google Shape;254;p35"/>
          <p:cNvSpPr txBox="1"/>
          <p:nvPr>
            <p:ph type="title"/>
          </p:nvPr>
        </p:nvSpPr>
        <p:spPr>
          <a:xfrm>
            <a:off x="457200" y="274638"/>
            <a:ext cx="8229600" cy="1143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ESAs in Maine</a:t>
            </a:r>
            <a:endParaRPr/>
          </a:p>
        </p:txBody>
      </p:sp>
      <p:sp>
        <p:nvSpPr>
          <p:cNvPr id="255" name="Google Shape;255;p35"/>
          <p:cNvSpPr txBox="1"/>
          <p:nvPr>
            <p:ph idx="1" type="body"/>
          </p:nvPr>
        </p:nvSpPr>
        <p:spPr>
          <a:xfrm>
            <a:off x="457200" y="1143000"/>
            <a:ext cx="8229600" cy="51816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rPr lang="en-US"/>
              <a:t>Education Service Centers (Title 20-A, Ch 123 since 2019)</a:t>
            </a:r>
            <a:endParaRPr/>
          </a:p>
          <a:p>
            <a:pPr indent="-317500" lvl="0" marL="457200" rtl="0" algn="l">
              <a:spcBef>
                <a:spcPts val="360"/>
              </a:spcBef>
              <a:spcAft>
                <a:spcPts val="0"/>
              </a:spcAft>
              <a:buSzPts val="1400"/>
              <a:buChar char="●"/>
            </a:pPr>
            <a:r>
              <a:rPr lang="en-US"/>
              <a:t>Approved ESCs receive direct funding for 55% of Director’s salary and benefits, plus some administrative services</a:t>
            </a:r>
            <a:endParaRPr/>
          </a:p>
          <a:p>
            <a:pPr indent="-317500" lvl="0" marL="457200" rtl="0" algn="l">
              <a:spcBef>
                <a:spcPts val="0"/>
              </a:spcBef>
              <a:spcAft>
                <a:spcPts val="0"/>
              </a:spcAft>
              <a:buSzPts val="1400"/>
              <a:buChar char="●"/>
            </a:pPr>
            <a:r>
              <a:rPr lang="en-US"/>
              <a:t>2 or more districts cooperating on 2 or more shared services</a:t>
            </a:r>
            <a:endParaRPr/>
          </a:p>
          <a:p>
            <a:pPr indent="-317500" lvl="0" marL="457200" rtl="0" algn="l">
              <a:spcBef>
                <a:spcPts val="0"/>
              </a:spcBef>
              <a:spcAft>
                <a:spcPts val="0"/>
              </a:spcAft>
              <a:buSzPts val="1400"/>
              <a:buChar char="●"/>
            </a:pPr>
            <a:r>
              <a:rPr lang="en-US"/>
              <a:t>13 currently listed at</a:t>
            </a:r>
            <a:endParaRPr/>
          </a:p>
          <a:p>
            <a:pPr indent="0" lvl="0" marL="457200" rtl="0" algn="l">
              <a:spcBef>
                <a:spcPts val="360"/>
              </a:spcBef>
              <a:spcAft>
                <a:spcPts val="0"/>
              </a:spcAft>
              <a:buNone/>
            </a:pPr>
            <a:r>
              <a:rPr lang="en-US"/>
              <a:t>www.maine.gov/doe/schools/embrace</a:t>
            </a:r>
            <a:endParaRPr/>
          </a:p>
          <a:p>
            <a:pPr indent="0" lvl="0" marL="0" rtl="0" algn="l">
              <a:spcBef>
                <a:spcPts val="360"/>
              </a:spcBef>
              <a:spcAft>
                <a:spcPts val="0"/>
              </a:spcAft>
              <a:buNone/>
            </a:pPr>
            <a:r>
              <a:t/>
            </a:r>
            <a:endParaRPr/>
          </a:p>
          <a:p>
            <a:pPr indent="0" lvl="0" marL="0" rtl="0" algn="l">
              <a:spcBef>
                <a:spcPts val="360"/>
              </a:spcBef>
              <a:spcAft>
                <a:spcPts val="0"/>
              </a:spcAft>
              <a:buNone/>
            </a:pPr>
            <a:r>
              <a:t/>
            </a:r>
            <a:endParaRPr/>
          </a:p>
        </p:txBody>
      </p:sp>
      <p:sp>
        <p:nvSpPr>
          <p:cNvPr id="256" name="Google Shape;256;p35"/>
          <p:cNvSpPr txBox="1"/>
          <p:nvPr>
            <p:ph idx="12" type="sldNum"/>
          </p:nvPr>
        </p:nvSpPr>
        <p:spPr>
          <a:xfrm>
            <a:off x="6553200" y="6477000"/>
            <a:ext cx="2133600" cy="2286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36"/>
          <p:cNvSpPr txBox="1"/>
          <p:nvPr>
            <p:ph type="title"/>
          </p:nvPr>
        </p:nvSpPr>
        <p:spPr>
          <a:xfrm>
            <a:off x="457200" y="274638"/>
            <a:ext cx="8229600" cy="1143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ESAs in Maine, cont.</a:t>
            </a:r>
            <a:endParaRPr/>
          </a:p>
        </p:txBody>
      </p:sp>
      <p:sp>
        <p:nvSpPr>
          <p:cNvPr id="263" name="Google Shape;263;p36"/>
          <p:cNvSpPr txBox="1"/>
          <p:nvPr>
            <p:ph idx="1" type="body"/>
          </p:nvPr>
        </p:nvSpPr>
        <p:spPr>
          <a:xfrm>
            <a:off x="457200" y="1143000"/>
            <a:ext cx="8229600" cy="5181600"/>
          </a:xfrm>
          <a:prstGeom prst="rect">
            <a:avLst/>
          </a:prstGeom>
        </p:spPr>
        <p:txBody>
          <a:bodyPr anchorCtr="0" anchor="t" bIns="45700" lIns="91425" spcFirstLastPara="1" rIns="91425" wrap="square" tIns="45700">
            <a:noAutofit/>
          </a:bodyPr>
          <a:lstStyle/>
          <a:p>
            <a:pPr indent="-317500" lvl="0" marL="457200" rtl="0" algn="l">
              <a:spcBef>
                <a:spcPts val="360"/>
              </a:spcBef>
              <a:spcAft>
                <a:spcPts val="0"/>
              </a:spcAft>
              <a:buSzPts val="1400"/>
              <a:buChar char="●"/>
            </a:pPr>
            <a:r>
              <a:rPr lang="en-US"/>
              <a:t>4 ESCs include some special education services</a:t>
            </a:r>
            <a:endParaRPr/>
          </a:p>
          <a:p>
            <a:pPr indent="-342900" lvl="1" marL="914400" rtl="0" algn="l">
              <a:spcBef>
                <a:spcPts val="0"/>
              </a:spcBef>
              <a:spcAft>
                <a:spcPts val="0"/>
              </a:spcAft>
              <a:buSzPts val="1800"/>
              <a:buChar char="○"/>
            </a:pPr>
            <a:r>
              <a:rPr lang="en-US"/>
              <a:t>Hancock (3 SAUs)</a:t>
            </a:r>
            <a:endParaRPr/>
          </a:p>
          <a:p>
            <a:pPr indent="-342900" lvl="1" marL="914400" rtl="0" algn="l">
              <a:spcBef>
                <a:spcPts val="0"/>
              </a:spcBef>
              <a:spcAft>
                <a:spcPts val="0"/>
              </a:spcAft>
              <a:buSzPts val="1800"/>
              <a:buChar char="○"/>
            </a:pPr>
            <a:r>
              <a:rPr lang="en-US"/>
              <a:t>Bangor area PREP (37 SAUs) *</a:t>
            </a:r>
            <a:endParaRPr/>
          </a:p>
          <a:p>
            <a:pPr indent="-342900" lvl="1" marL="914400" rtl="0" algn="l">
              <a:spcBef>
                <a:spcPts val="0"/>
              </a:spcBef>
              <a:spcAft>
                <a:spcPts val="0"/>
              </a:spcAft>
              <a:buSzPts val="1800"/>
              <a:buChar char="○"/>
            </a:pPr>
            <a:r>
              <a:rPr lang="en-US"/>
              <a:t>Rocky Channels (Mid Coast) (4 SAUs)</a:t>
            </a:r>
            <a:endParaRPr/>
          </a:p>
          <a:p>
            <a:pPr indent="-342900" lvl="1" marL="914400" rtl="0" algn="l">
              <a:spcBef>
                <a:spcPts val="0"/>
              </a:spcBef>
              <a:spcAft>
                <a:spcPts val="0"/>
              </a:spcAft>
              <a:buSzPts val="1800"/>
              <a:buChar char="○"/>
            </a:pPr>
            <a:r>
              <a:rPr lang="en-US"/>
              <a:t>Sheepscot (3 SAUs + 8 affiliates) *</a:t>
            </a:r>
            <a:endParaRPr/>
          </a:p>
          <a:p>
            <a:pPr indent="0" lvl="0" marL="0" rtl="0" algn="l">
              <a:spcBef>
                <a:spcPts val="360"/>
              </a:spcBef>
              <a:spcAft>
                <a:spcPts val="0"/>
              </a:spcAft>
              <a:buNone/>
            </a:pPr>
            <a:r>
              <a:t/>
            </a:r>
            <a:endParaRPr/>
          </a:p>
          <a:p>
            <a:pPr indent="0" lvl="0" marL="0" rtl="0" algn="l">
              <a:spcBef>
                <a:spcPts val="360"/>
              </a:spcBef>
              <a:spcAft>
                <a:spcPts val="0"/>
              </a:spcAft>
              <a:buNone/>
            </a:pPr>
            <a:r>
              <a:rPr lang="en-US"/>
              <a:t>*  = </a:t>
            </a:r>
            <a:r>
              <a:rPr lang="en-US"/>
              <a:t>includes shared regional program for students with specialized needs</a:t>
            </a:r>
            <a:endParaRPr/>
          </a:p>
          <a:p>
            <a:pPr indent="0" lvl="0" marL="0" rtl="0" algn="l">
              <a:spcBef>
                <a:spcPts val="360"/>
              </a:spcBef>
              <a:spcAft>
                <a:spcPts val="0"/>
              </a:spcAft>
              <a:buNone/>
            </a:pPr>
            <a:r>
              <a:t/>
            </a:r>
            <a:endParaRPr/>
          </a:p>
          <a:p>
            <a:pPr indent="0" lvl="0" marL="0" rtl="0" algn="l">
              <a:spcBef>
                <a:spcPts val="360"/>
              </a:spcBef>
              <a:spcAft>
                <a:spcPts val="0"/>
              </a:spcAft>
              <a:buNone/>
            </a:pPr>
            <a:r>
              <a:t/>
            </a:r>
            <a:endParaRPr/>
          </a:p>
        </p:txBody>
      </p:sp>
      <p:sp>
        <p:nvSpPr>
          <p:cNvPr id="264" name="Google Shape;264;p36"/>
          <p:cNvSpPr txBox="1"/>
          <p:nvPr>
            <p:ph idx="12" type="sldNum"/>
          </p:nvPr>
        </p:nvSpPr>
        <p:spPr>
          <a:xfrm>
            <a:off x="6553200" y="6477000"/>
            <a:ext cx="2133600" cy="2286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p37"/>
          <p:cNvSpPr txBox="1"/>
          <p:nvPr>
            <p:ph type="title"/>
          </p:nvPr>
        </p:nvSpPr>
        <p:spPr>
          <a:xfrm>
            <a:off x="457200" y="274638"/>
            <a:ext cx="8229600" cy="1143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Regional Collaboration in Maine</a:t>
            </a:r>
            <a:endParaRPr/>
          </a:p>
        </p:txBody>
      </p:sp>
      <p:sp>
        <p:nvSpPr>
          <p:cNvPr id="271" name="Google Shape;271;p37"/>
          <p:cNvSpPr txBox="1"/>
          <p:nvPr>
            <p:ph idx="1" type="body"/>
          </p:nvPr>
        </p:nvSpPr>
        <p:spPr>
          <a:xfrm>
            <a:off x="457200" y="1143000"/>
            <a:ext cx="8229600" cy="5181600"/>
          </a:xfrm>
          <a:prstGeom prst="rect">
            <a:avLst/>
          </a:prstGeom>
        </p:spPr>
        <p:txBody>
          <a:bodyPr anchorCtr="0" anchor="t" bIns="45700" lIns="91425" spcFirstLastPara="1" rIns="91425" wrap="square" tIns="45700">
            <a:noAutofit/>
          </a:bodyPr>
          <a:lstStyle/>
          <a:p>
            <a:pPr indent="-317500" lvl="0" marL="457200" rtl="0" algn="l">
              <a:spcBef>
                <a:spcPts val="360"/>
              </a:spcBef>
              <a:spcAft>
                <a:spcPts val="0"/>
              </a:spcAft>
              <a:buSzPts val="1400"/>
              <a:buChar char="●"/>
            </a:pPr>
            <a:r>
              <a:rPr lang="en-US"/>
              <a:t>47 SAUs belong to ESCs (out of 250+)</a:t>
            </a:r>
            <a:endParaRPr/>
          </a:p>
          <a:p>
            <a:pPr indent="-317500" lvl="0" marL="457200" rtl="0" algn="l">
              <a:spcBef>
                <a:spcPts val="0"/>
              </a:spcBef>
              <a:spcAft>
                <a:spcPts val="0"/>
              </a:spcAft>
              <a:buSzPts val="1400"/>
              <a:buChar char="●"/>
            </a:pPr>
            <a:r>
              <a:rPr lang="en-US"/>
              <a:t>Some ESCs have dissolved or </a:t>
            </a:r>
            <a:r>
              <a:rPr lang="en-US"/>
              <a:t>stopped</a:t>
            </a:r>
            <a:r>
              <a:rPr lang="en-US"/>
              <a:t> sharing special education services</a:t>
            </a:r>
            <a:endParaRPr/>
          </a:p>
          <a:p>
            <a:pPr indent="0" lvl="0" marL="0" rtl="0" algn="l">
              <a:spcBef>
                <a:spcPts val="360"/>
              </a:spcBef>
              <a:spcAft>
                <a:spcPts val="0"/>
              </a:spcAft>
              <a:buNone/>
            </a:pPr>
            <a:r>
              <a:t/>
            </a:r>
            <a:endParaRPr/>
          </a:p>
          <a:p>
            <a:pPr indent="0" lvl="0" marL="0" rtl="0" algn="l">
              <a:spcBef>
                <a:spcPts val="360"/>
              </a:spcBef>
              <a:spcAft>
                <a:spcPts val="0"/>
              </a:spcAft>
              <a:buNone/>
            </a:pPr>
            <a:r>
              <a:rPr lang="en-US" u="sng"/>
              <a:t>Additional arrangements include:</a:t>
            </a:r>
            <a:endParaRPr u="sng"/>
          </a:p>
          <a:p>
            <a:pPr indent="-317500" lvl="0" marL="457200" rtl="0" algn="l">
              <a:spcBef>
                <a:spcPts val="360"/>
              </a:spcBef>
              <a:spcAft>
                <a:spcPts val="0"/>
              </a:spcAft>
              <a:buSzPts val="1400"/>
              <a:buChar char="●"/>
            </a:pPr>
            <a:r>
              <a:rPr lang="en-US"/>
              <a:t>AOSes and SAU Unions </a:t>
            </a:r>
            <a:endParaRPr/>
          </a:p>
          <a:p>
            <a:pPr indent="-317500" lvl="0" marL="457200" rtl="0" algn="l">
              <a:spcBef>
                <a:spcPts val="0"/>
              </a:spcBef>
              <a:spcAft>
                <a:spcPts val="0"/>
              </a:spcAft>
              <a:buSzPts val="1400"/>
              <a:buChar char="●"/>
            </a:pPr>
            <a:r>
              <a:rPr lang="en-US"/>
              <a:t>Tuition agreements</a:t>
            </a:r>
            <a:endParaRPr/>
          </a:p>
          <a:p>
            <a:pPr indent="-317500" lvl="0" marL="457200" rtl="0" algn="l">
              <a:spcBef>
                <a:spcPts val="0"/>
              </a:spcBef>
              <a:spcAft>
                <a:spcPts val="0"/>
              </a:spcAft>
              <a:buSzPts val="1400"/>
              <a:buChar char="●"/>
            </a:pPr>
            <a:r>
              <a:rPr lang="en-US"/>
              <a:t>Supt student transfers</a:t>
            </a:r>
            <a:endParaRPr/>
          </a:p>
          <a:p>
            <a:pPr indent="-317500" lvl="0" marL="457200" rtl="0" algn="l">
              <a:spcBef>
                <a:spcPts val="0"/>
              </a:spcBef>
              <a:spcAft>
                <a:spcPts val="0"/>
              </a:spcAft>
              <a:buSzPts val="1400"/>
              <a:buChar char="●"/>
            </a:pPr>
            <a:r>
              <a:rPr lang="en-US"/>
              <a:t>Networks (inc’l MADSEC, SMP, etc.)</a:t>
            </a:r>
            <a:endParaRPr/>
          </a:p>
          <a:p>
            <a:pPr indent="0" lvl="0" marL="0" rtl="0" algn="l">
              <a:spcBef>
                <a:spcPts val="360"/>
              </a:spcBef>
              <a:spcAft>
                <a:spcPts val="0"/>
              </a:spcAft>
              <a:buNone/>
            </a:pPr>
            <a:r>
              <a:t/>
            </a:r>
            <a:endParaRPr/>
          </a:p>
        </p:txBody>
      </p:sp>
      <p:sp>
        <p:nvSpPr>
          <p:cNvPr id="272" name="Google Shape;272;p37"/>
          <p:cNvSpPr txBox="1"/>
          <p:nvPr>
            <p:ph idx="12" type="sldNum"/>
          </p:nvPr>
        </p:nvSpPr>
        <p:spPr>
          <a:xfrm>
            <a:off x="6553200" y="6477000"/>
            <a:ext cx="2133600" cy="2286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 name="Shape 277"/>
        <p:cNvGrpSpPr/>
        <p:nvPr/>
      </p:nvGrpSpPr>
      <p:grpSpPr>
        <a:xfrm>
          <a:off x="0" y="0"/>
          <a:ext cx="0" cy="0"/>
          <a:chOff x="0" y="0"/>
          <a:chExt cx="0" cy="0"/>
        </a:xfrm>
      </p:grpSpPr>
      <p:sp>
        <p:nvSpPr>
          <p:cNvPr id="278" name="Google Shape;278;p38"/>
          <p:cNvSpPr txBox="1"/>
          <p:nvPr>
            <p:ph type="title"/>
          </p:nvPr>
        </p:nvSpPr>
        <p:spPr>
          <a:xfrm>
            <a:off x="457200" y="274638"/>
            <a:ext cx="8229600" cy="1143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Need for Additional Support</a:t>
            </a:r>
            <a:endParaRPr/>
          </a:p>
        </p:txBody>
      </p:sp>
      <p:sp>
        <p:nvSpPr>
          <p:cNvPr id="279" name="Google Shape;279;p38"/>
          <p:cNvSpPr txBox="1"/>
          <p:nvPr>
            <p:ph idx="1" type="body"/>
          </p:nvPr>
        </p:nvSpPr>
        <p:spPr>
          <a:xfrm>
            <a:off x="457200" y="1143000"/>
            <a:ext cx="8229600" cy="5181600"/>
          </a:xfrm>
          <a:prstGeom prst="rect">
            <a:avLst/>
          </a:prstGeom>
        </p:spPr>
        <p:txBody>
          <a:bodyPr anchorCtr="0" anchor="t" bIns="45700" lIns="91425" spcFirstLastPara="1" rIns="91425" wrap="square" tIns="45700">
            <a:noAutofit/>
          </a:bodyPr>
          <a:lstStyle/>
          <a:p>
            <a:pPr indent="-317500" lvl="0" marL="457200" rtl="0" algn="l">
              <a:spcBef>
                <a:spcPts val="360"/>
              </a:spcBef>
              <a:spcAft>
                <a:spcPts val="0"/>
              </a:spcAft>
              <a:buSzPts val="1400"/>
              <a:buChar char="●"/>
            </a:pPr>
            <a:r>
              <a:rPr lang="en-US"/>
              <a:t>Student p</a:t>
            </a:r>
            <a:r>
              <a:rPr lang="en-US"/>
              <a:t>erformance</a:t>
            </a:r>
            <a:r>
              <a:rPr lang="en-US"/>
              <a:t> gap in Maine is large (e.g. 47 point gap on NAEP compared to 41 nationally, 36 point gap in MA)</a:t>
            </a:r>
            <a:endParaRPr/>
          </a:p>
          <a:p>
            <a:pPr indent="-317500" lvl="0" marL="457200" rtl="0" algn="l">
              <a:spcBef>
                <a:spcPts val="0"/>
              </a:spcBef>
              <a:spcAft>
                <a:spcPts val="0"/>
              </a:spcAft>
              <a:buSzPts val="1400"/>
              <a:buChar char="●"/>
            </a:pPr>
            <a:r>
              <a:rPr lang="en-US"/>
              <a:t>If Maine is overidentifying, should expect a </a:t>
            </a:r>
            <a:r>
              <a:rPr i="1" lang="en-US"/>
              <a:t>smaller</a:t>
            </a:r>
            <a:r>
              <a:rPr lang="en-US"/>
              <a:t> gap</a:t>
            </a:r>
            <a:endParaRPr/>
          </a:p>
          <a:p>
            <a:pPr indent="-317500" lvl="0" marL="457200" rtl="0" algn="l">
              <a:spcBef>
                <a:spcPts val="0"/>
              </a:spcBef>
              <a:spcAft>
                <a:spcPts val="0"/>
              </a:spcAft>
              <a:buSzPts val="1400"/>
              <a:buChar char="●"/>
            </a:pPr>
            <a:r>
              <a:rPr lang="en-US"/>
              <a:t>Aforementioned uneven access to necessary services and programs</a:t>
            </a:r>
            <a:endParaRPr/>
          </a:p>
        </p:txBody>
      </p:sp>
      <p:sp>
        <p:nvSpPr>
          <p:cNvPr id="280" name="Google Shape;280;p38"/>
          <p:cNvSpPr txBox="1"/>
          <p:nvPr>
            <p:ph idx="12" type="sldNum"/>
          </p:nvPr>
        </p:nvSpPr>
        <p:spPr>
          <a:xfrm>
            <a:off x="6553200" y="6477000"/>
            <a:ext cx="2133600" cy="2286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5" name="Shape 285"/>
        <p:cNvGrpSpPr/>
        <p:nvPr/>
      </p:nvGrpSpPr>
      <p:grpSpPr>
        <a:xfrm>
          <a:off x="0" y="0"/>
          <a:ext cx="0" cy="0"/>
          <a:chOff x="0" y="0"/>
          <a:chExt cx="0" cy="0"/>
        </a:xfrm>
      </p:grpSpPr>
      <p:sp>
        <p:nvSpPr>
          <p:cNvPr id="286" name="Google Shape;286;p39"/>
          <p:cNvSpPr txBox="1"/>
          <p:nvPr>
            <p:ph type="title"/>
          </p:nvPr>
        </p:nvSpPr>
        <p:spPr>
          <a:xfrm>
            <a:off x="457200" y="274638"/>
            <a:ext cx="8229600" cy="1143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What is Needed</a:t>
            </a:r>
            <a:endParaRPr/>
          </a:p>
        </p:txBody>
      </p:sp>
      <p:sp>
        <p:nvSpPr>
          <p:cNvPr id="287" name="Google Shape;287;p39"/>
          <p:cNvSpPr txBox="1"/>
          <p:nvPr>
            <p:ph idx="1" type="body"/>
          </p:nvPr>
        </p:nvSpPr>
        <p:spPr>
          <a:xfrm>
            <a:off x="457200" y="1143000"/>
            <a:ext cx="8229600" cy="53340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rPr b="1" lang="en-US"/>
              <a:t>General Education</a:t>
            </a:r>
            <a:endParaRPr b="1"/>
          </a:p>
          <a:p>
            <a:pPr indent="-317500" lvl="0" marL="457200" rtl="0" algn="l">
              <a:spcBef>
                <a:spcPts val="360"/>
              </a:spcBef>
              <a:spcAft>
                <a:spcPts val="0"/>
              </a:spcAft>
              <a:buSzPts val="1400"/>
              <a:buChar char="●"/>
            </a:pPr>
            <a:r>
              <a:rPr lang="en-US"/>
              <a:t>Adequate general education foundation, using evidence-based curricula </a:t>
            </a:r>
            <a:endParaRPr/>
          </a:p>
          <a:p>
            <a:pPr indent="-317500" lvl="0" marL="457200" rtl="0" algn="l">
              <a:spcBef>
                <a:spcPts val="0"/>
              </a:spcBef>
              <a:spcAft>
                <a:spcPts val="0"/>
              </a:spcAft>
              <a:buSzPts val="1400"/>
              <a:buChar char="●"/>
            </a:pPr>
            <a:r>
              <a:rPr lang="en-US"/>
              <a:t>Improvements in MTSS intervention systems</a:t>
            </a:r>
            <a:endParaRPr/>
          </a:p>
          <a:p>
            <a:pPr indent="-317500" lvl="0" marL="457200" rtl="0" algn="l">
              <a:spcBef>
                <a:spcPts val="0"/>
              </a:spcBef>
              <a:spcAft>
                <a:spcPts val="0"/>
              </a:spcAft>
              <a:buSzPts val="1400"/>
              <a:buChar char="●"/>
            </a:pPr>
            <a:r>
              <a:rPr lang="en-US"/>
              <a:t>Staff development (teachers and ed techs)</a:t>
            </a:r>
            <a:endParaRPr/>
          </a:p>
          <a:p>
            <a:pPr indent="0" lvl="0" marL="0" rtl="0" algn="l">
              <a:spcBef>
                <a:spcPts val="360"/>
              </a:spcBef>
              <a:spcAft>
                <a:spcPts val="0"/>
              </a:spcAft>
              <a:buNone/>
            </a:pPr>
            <a:r>
              <a:t/>
            </a:r>
            <a:endParaRPr sz="900"/>
          </a:p>
          <a:p>
            <a:pPr indent="0" lvl="0" marL="0" rtl="0" algn="l">
              <a:spcBef>
                <a:spcPts val="360"/>
              </a:spcBef>
              <a:spcAft>
                <a:spcPts val="0"/>
              </a:spcAft>
              <a:buNone/>
            </a:pPr>
            <a:r>
              <a:rPr b="1" lang="en-US"/>
              <a:t>Improved Access to Services &amp; Interventions</a:t>
            </a:r>
            <a:endParaRPr b="1"/>
          </a:p>
          <a:p>
            <a:pPr indent="-317500" lvl="0" marL="457200" rtl="0" algn="l">
              <a:spcBef>
                <a:spcPts val="360"/>
              </a:spcBef>
              <a:spcAft>
                <a:spcPts val="0"/>
              </a:spcAft>
              <a:buSzPts val="1400"/>
              <a:buChar char="●"/>
            </a:pPr>
            <a:r>
              <a:rPr lang="en-US"/>
              <a:t>Early screening and expert assessment</a:t>
            </a:r>
            <a:endParaRPr/>
          </a:p>
          <a:p>
            <a:pPr indent="-317500" lvl="0" marL="457200" rtl="0" algn="l">
              <a:spcBef>
                <a:spcPts val="0"/>
              </a:spcBef>
              <a:spcAft>
                <a:spcPts val="0"/>
              </a:spcAft>
              <a:buSzPts val="1400"/>
              <a:buChar char="●"/>
            </a:pPr>
            <a:r>
              <a:rPr lang="en-US"/>
              <a:t>Personnel pipelines, prep programs</a:t>
            </a:r>
            <a:endParaRPr/>
          </a:p>
          <a:p>
            <a:pPr indent="-317500" lvl="0" marL="457200" rtl="0" algn="l">
              <a:spcBef>
                <a:spcPts val="0"/>
              </a:spcBef>
              <a:spcAft>
                <a:spcPts val="0"/>
              </a:spcAft>
              <a:buSzPts val="1400"/>
              <a:buChar char="●"/>
            </a:pPr>
            <a:r>
              <a:rPr lang="en-US"/>
              <a:t>Attention to service “deserts” for students with specialized needs</a:t>
            </a:r>
            <a:endParaRPr/>
          </a:p>
        </p:txBody>
      </p:sp>
      <p:sp>
        <p:nvSpPr>
          <p:cNvPr id="288" name="Google Shape;288;p39"/>
          <p:cNvSpPr txBox="1"/>
          <p:nvPr>
            <p:ph idx="12" type="sldNum"/>
          </p:nvPr>
        </p:nvSpPr>
        <p:spPr>
          <a:xfrm>
            <a:off x="6553200" y="6477000"/>
            <a:ext cx="2133600" cy="2286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3" name="Shape 293"/>
        <p:cNvGrpSpPr/>
        <p:nvPr/>
      </p:nvGrpSpPr>
      <p:grpSpPr>
        <a:xfrm>
          <a:off x="0" y="0"/>
          <a:ext cx="0" cy="0"/>
          <a:chOff x="0" y="0"/>
          <a:chExt cx="0" cy="0"/>
        </a:xfrm>
      </p:grpSpPr>
      <p:sp>
        <p:nvSpPr>
          <p:cNvPr id="294" name="Google Shape;294;p40"/>
          <p:cNvSpPr txBox="1"/>
          <p:nvPr>
            <p:ph type="title"/>
          </p:nvPr>
        </p:nvSpPr>
        <p:spPr>
          <a:xfrm>
            <a:off x="457200" y="274638"/>
            <a:ext cx="8229600" cy="1143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How Can ESAs help?</a:t>
            </a:r>
            <a:endParaRPr/>
          </a:p>
        </p:txBody>
      </p:sp>
      <p:sp>
        <p:nvSpPr>
          <p:cNvPr id="295" name="Google Shape;295;p40"/>
          <p:cNvSpPr txBox="1"/>
          <p:nvPr>
            <p:ph idx="1" type="body"/>
          </p:nvPr>
        </p:nvSpPr>
        <p:spPr>
          <a:xfrm>
            <a:off x="457200" y="1143000"/>
            <a:ext cx="8229600" cy="5181600"/>
          </a:xfrm>
          <a:prstGeom prst="rect">
            <a:avLst/>
          </a:prstGeom>
        </p:spPr>
        <p:txBody>
          <a:bodyPr anchorCtr="0" anchor="t" bIns="45700" lIns="91425" spcFirstLastPara="1" rIns="91425" wrap="square" tIns="45700">
            <a:noAutofit/>
          </a:bodyPr>
          <a:lstStyle/>
          <a:p>
            <a:pPr indent="-317500" lvl="0" marL="457200" rtl="0" algn="l">
              <a:spcBef>
                <a:spcPts val="360"/>
              </a:spcBef>
              <a:spcAft>
                <a:spcPts val="0"/>
              </a:spcAft>
              <a:buSzPts val="1400"/>
              <a:buChar char="●"/>
            </a:pPr>
            <a:r>
              <a:rPr lang="en-US"/>
              <a:t>Conduit for existing MDOE programs, training, guidance</a:t>
            </a:r>
            <a:endParaRPr/>
          </a:p>
          <a:p>
            <a:pPr indent="-317500" lvl="0" marL="457200" rtl="0" algn="l">
              <a:spcBef>
                <a:spcPts val="0"/>
              </a:spcBef>
              <a:spcAft>
                <a:spcPts val="0"/>
              </a:spcAft>
              <a:buSzPts val="1400"/>
              <a:buChar char="●"/>
            </a:pPr>
            <a:r>
              <a:rPr lang="en-US"/>
              <a:t>SPED Director access to additional expertise, consultation</a:t>
            </a:r>
            <a:endParaRPr/>
          </a:p>
          <a:p>
            <a:pPr indent="-342900" lvl="1" marL="914400" rtl="0" algn="l">
              <a:spcBef>
                <a:spcPts val="0"/>
              </a:spcBef>
              <a:spcAft>
                <a:spcPts val="0"/>
              </a:spcAft>
              <a:buSzPts val="1800"/>
              <a:buChar char="○"/>
            </a:pPr>
            <a:r>
              <a:rPr lang="en-US"/>
              <a:t>Scaling up what already exists</a:t>
            </a:r>
            <a:endParaRPr/>
          </a:p>
          <a:p>
            <a:pPr indent="-317500" lvl="0" marL="457200" rtl="0" algn="l">
              <a:spcBef>
                <a:spcPts val="0"/>
              </a:spcBef>
              <a:spcAft>
                <a:spcPts val="0"/>
              </a:spcAft>
              <a:buSzPts val="1400"/>
              <a:buChar char="●"/>
            </a:pPr>
            <a:r>
              <a:rPr lang="en-US"/>
              <a:t>Improved data collection</a:t>
            </a:r>
            <a:endParaRPr/>
          </a:p>
          <a:p>
            <a:pPr indent="-342900" lvl="1" marL="914400" rtl="0" algn="l">
              <a:spcBef>
                <a:spcPts val="0"/>
              </a:spcBef>
              <a:spcAft>
                <a:spcPts val="0"/>
              </a:spcAft>
              <a:buSzPts val="1800"/>
              <a:buChar char="○"/>
            </a:pPr>
            <a:r>
              <a:rPr lang="en-US"/>
              <a:t>Review of IEPs</a:t>
            </a:r>
            <a:endParaRPr/>
          </a:p>
          <a:p>
            <a:pPr indent="-342900" lvl="1" marL="914400" rtl="0" algn="l">
              <a:spcBef>
                <a:spcPts val="0"/>
              </a:spcBef>
              <a:spcAft>
                <a:spcPts val="0"/>
              </a:spcAft>
              <a:buSzPts val="1800"/>
              <a:buChar char="○"/>
            </a:pPr>
            <a:r>
              <a:rPr lang="en-US"/>
              <a:t>Billing systems and support</a:t>
            </a:r>
            <a:endParaRPr/>
          </a:p>
          <a:p>
            <a:pPr indent="-317500" lvl="0" marL="457200" rtl="0" algn="l">
              <a:spcBef>
                <a:spcPts val="0"/>
              </a:spcBef>
              <a:spcAft>
                <a:spcPts val="0"/>
              </a:spcAft>
              <a:buSzPts val="1400"/>
              <a:buChar char="●"/>
            </a:pPr>
            <a:r>
              <a:rPr lang="en-US"/>
              <a:t>Staff development and prep pipelines</a:t>
            </a:r>
            <a:endParaRPr/>
          </a:p>
          <a:p>
            <a:pPr indent="-317500" lvl="0" marL="457200" rtl="0" algn="l">
              <a:spcBef>
                <a:spcPts val="0"/>
              </a:spcBef>
              <a:spcAft>
                <a:spcPts val="0"/>
              </a:spcAft>
              <a:buSzPts val="1400"/>
              <a:buChar char="●"/>
            </a:pPr>
            <a:r>
              <a:rPr lang="en-US"/>
              <a:t>Support for pre-K FAPE transition (3-4 y.o.)</a:t>
            </a:r>
            <a:endParaRPr/>
          </a:p>
        </p:txBody>
      </p:sp>
      <p:sp>
        <p:nvSpPr>
          <p:cNvPr id="296" name="Google Shape;296;p40"/>
          <p:cNvSpPr txBox="1"/>
          <p:nvPr>
            <p:ph idx="12" type="sldNum"/>
          </p:nvPr>
        </p:nvSpPr>
        <p:spPr>
          <a:xfrm>
            <a:off x="6553200" y="6477000"/>
            <a:ext cx="2133600" cy="2286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1" name="Shape 301"/>
        <p:cNvGrpSpPr/>
        <p:nvPr/>
      </p:nvGrpSpPr>
      <p:grpSpPr>
        <a:xfrm>
          <a:off x="0" y="0"/>
          <a:ext cx="0" cy="0"/>
          <a:chOff x="0" y="0"/>
          <a:chExt cx="0" cy="0"/>
        </a:xfrm>
      </p:grpSpPr>
      <p:sp>
        <p:nvSpPr>
          <p:cNvPr id="302" name="Google Shape;302;p41"/>
          <p:cNvSpPr txBox="1"/>
          <p:nvPr>
            <p:ph type="title"/>
          </p:nvPr>
        </p:nvSpPr>
        <p:spPr>
          <a:xfrm>
            <a:off x="457200" y="274638"/>
            <a:ext cx="8229600" cy="1143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Limitations of ESAs</a:t>
            </a:r>
            <a:endParaRPr/>
          </a:p>
        </p:txBody>
      </p:sp>
      <p:sp>
        <p:nvSpPr>
          <p:cNvPr id="303" name="Google Shape;303;p41"/>
          <p:cNvSpPr txBox="1"/>
          <p:nvPr>
            <p:ph idx="1" type="body"/>
          </p:nvPr>
        </p:nvSpPr>
        <p:spPr>
          <a:xfrm>
            <a:off x="457200" y="1143000"/>
            <a:ext cx="8229600" cy="5181600"/>
          </a:xfrm>
          <a:prstGeom prst="rect">
            <a:avLst/>
          </a:prstGeom>
        </p:spPr>
        <p:txBody>
          <a:bodyPr anchorCtr="0" anchor="t" bIns="45700" lIns="91425" spcFirstLastPara="1" rIns="91425" wrap="square" tIns="45700">
            <a:noAutofit/>
          </a:bodyPr>
          <a:lstStyle/>
          <a:p>
            <a:pPr indent="-317500" lvl="0" marL="457200" rtl="0" algn="l">
              <a:spcBef>
                <a:spcPts val="360"/>
              </a:spcBef>
              <a:spcAft>
                <a:spcPts val="0"/>
              </a:spcAft>
              <a:buSzPts val="1400"/>
              <a:buChar char="●"/>
            </a:pPr>
            <a:r>
              <a:rPr lang="en-US"/>
              <a:t>ESAs </a:t>
            </a:r>
            <a:r>
              <a:rPr b="1" lang="en-US"/>
              <a:t>do not</a:t>
            </a:r>
            <a:r>
              <a:rPr lang="en-US"/>
              <a:t> create more staff, esp. short term</a:t>
            </a:r>
            <a:endParaRPr/>
          </a:p>
          <a:p>
            <a:pPr indent="0" lvl="0" marL="0" rtl="0" algn="l">
              <a:spcBef>
                <a:spcPts val="360"/>
              </a:spcBef>
              <a:spcAft>
                <a:spcPts val="0"/>
              </a:spcAft>
              <a:buNone/>
            </a:pPr>
            <a:r>
              <a:t/>
            </a:r>
            <a:endParaRPr sz="1200"/>
          </a:p>
          <a:p>
            <a:pPr indent="-317500" lvl="0" marL="457200" rtl="0" algn="l">
              <a:spcBef>
                <a:spcPts val="360"/>
              </a:spcBef>
              <a:spcAft>
                <a:spcPts val="0"/>
              </a:spcAft>
              <a:buSzPts val="1400"/>
              <a:buChar char="●"/>
            </a:pPr>
            <a:r>
              <a:rPr lang="en-US"/>
              <a:t>No guarantee of reduced costs</a:t>
            </a:r>
            <a:endParaRPr/>
          </a:p>
          <a:p>
            <a:pPr indent="-342900" lvl="1" marL="914400" rtl="0" algn="l">
              <a:spcBef>
                <a:spcPts val="0"/>
              </a:spcBef>
              <a:spcAft>
                <a:spcPts val="0"/>
              </a:spcAft>
              <a:buSzPts val="1800"/>
              <a:buChar char="○"/>
            </a:pPr>
            <a:r>
              <a:rPr lang="en-US"/>
              <a:t>Efficiences can be found; e.g. shared provider instead of expensive contracts, telehealth</a:t>
            </a:r>
            <a:endParaRPr/>
          </a:p>
          <a:p>
            <a:pPr indent="-342900" lvl="1" marL="914400" rtl="0" algn="l">
              <a:spcBef>
                <a:spcPts val="0"/>
              </a:spcBef>
              <a:spcAft>
                <a:spcPts val="0"/>
              </a:spcAft>
              <a:buSzPts val="1800"/>
              <a:buChar char="○"/>
            </a:pPr>
            <a:r>
              <a:rPr lang="en-US"/>
              <a:t>More likely to improve/even out access, could increase costs in short term</a:t>
            </a:r>
            <a:endParaRPr/>
          </a:p>
          <a:p>
            <a:pPr indent="-317500" lvl="0" marL="457200" rtl="0" algn="l">
              <a:spcBef>
                <a:spcPts val="0"/>
              </a:spcBef>
              <a:spcAft>
                <a:spcPts val="0"/>
              </a:spcAft>
              <a:buSzPts val="1400"/>
              <a:buChar char="●"/>
            </a:pPr>
            <a:r>
              <a:rPr lang="en-US"/>
              <a:t>More likely to </a:t>
            </a:r>
            <a:r>
              <a:rPr lang="en-US"/>
              <a:t>yield longer-term benefits and savings. But i</a:t>
            </a:r>
            <a:r>
              <a:rPr lang="en-US"/>
              <a:t>f not implemented well, just an added layer.</a:t>
            </a:r>
            <a:endParaRPr/>
          </a:p>
        </p:txBody>
      </p:sp>
      <p:sp>
        <p:nvSpPr>
          <p:cNvPr id="304" name="Google Shape;304;p41"/>
          <p:cNvSpPr txBox="1"/>
          <p:nvPr>
            <p:ph idx="12" type="sldNum"/>
          </p:nvPr>
        </p:nvSpPr>
        <p:spPr>
          <a:xfrm>
            <a:off x="6553200" y="6477000"/>
            <a:ext cx="2133600" cy="2286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9" name="Shape 309"/>
        <p:cNvGrpSpPr/>
        <p:nvPr/>
      </p:nvGrpSpPr>
      <p:grpSpPr>
        <a:xfrm>
          <a:off x="0" y="0"/>
          <a:ext cx="0" cy="0"/>
          <a:chOff x="0" y="0"/>
          <a:chExt cx="0" cy="0"/>
        </a:xfrm>
      </p:grpSpPr>
      <p:sp>
        <p:nvSpPr>
          <p:cNvPr id="310" name="Google Shape;310;p42"/>
          <p:cNvSpPr txBox="1"/>
          <p:nvPr>
            <p:ph type="title"/>
          </p:nvPr>
        </p:nvSpPr>
        <p:spPr>
          <a:xfrm>
            <a:off x="457200" y="274638"/>
            <a:ext cx="8229600" cy="1143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Major Design considerations</a:t>
            </a:r>
            <a:endParaRPr/>
          </a:p>
        </p:txBody>
      </p:sp>
      <p:sp>
        <p:nvSpPr>
          <p:cNvPr id="311" name="Google Shape;311;p42"/>
          <p:cNvSpPr txBox="1"/>
          <p:nvPr>
            <p:ph idx="1" type="body"/>
          </p:nvPr>
        </p:nvSpPr>
        <p:spPr>
          <a:xfrm>
            <a:off x="457200" y="1143000"/>
            <a:ext cx="8229600" cy="5181600"/>
          </a:xfrm>
          <a:prstGeom prst="rect">
            <a:avLst/>
          </a:prstGeom>
        </p:spPr>
        <p:txBody>
          <a:bodyPr anchorCtr="0" anchor="t" bIns="45700" lIns="91425" spcFirstLastPara="1" rIns="91425" wrap="square" tIns="45700">
            <a:noAutofit/>
          </a:bodyPr>
          <a:lstStyle/>
          <a:p>
            <a:pPr indent="-317500" lvl="0" marL="457200" rtl="0" algn="l">
              <a:spcBef>
                <a:spcPts val="360"/>
              </a:spcBef>
              <a:spcAft>
                <a:spcPts val="0"/>
              </a:spcAft>
              <a:buSzPts val="1400"/>
              <a:buChar char="●"/>
            </a:pPr>
            <a:r>
              <a:rPr lang="en-US"/>
              <a:t>Governance type</a:t>
            </a:r>
            <a:endParaRPr/>
          </a:p>
          <a:p>
            <a:pPr indent="-342900" lvl="1" marL="914400" rtl="0" algn="l">
              <a:spcBef>
                <a:spcPts val="0"/>
              </a:spcBef>
              <a:spcAft>
                <a:spcPts val="0"/>
              </a:spcAft>
              <a:buSzPts val="1800"/>
              <a:buChar char="○"/>
            </a:pPr>
            <a:r>
              <a:rPr lang="en-US"/>
              <a:t>State-appointed board, staff oversight</a:t>
            </a:r>
            <a:endParaRPr/>
          </a:p>
          <a:p>
            <a:pPr indent="-342900" lvl="1" marL="914400" rtl="0" algn="l">
              <a:spcBef>
                <a:spcPts val="0"/>
              </a:spcBef>
              <a:spcAft>
                <a:spcPts val="0"/>
              </a:spcAft>
              <a:buSzPts val="1800"/>
              <a:buChar char="○"/>
            </a:pPr>
            <a:r>
              <a:rPr lang="en-US"/>
              <a:t>Elected board (much like separate school district) </a:t>
            </a:r>
            <a:endParaRPr/>
          </a:p>
          <a:p>
            <a:pPr indent="-342900" lvl="1" marL="914400" rtl="0" algn="l">
              <a:spcBef>
                <a:spcPts val="0"/>
              </a:spcBef>
              <a:spcAft>
                <a:spcPts val="0"/>
              </a:spcAft>
              <a:buSzPts val="1800"/>
              <a:buChar char="○"/>
            </a:pPr>
            <a:r>
              <a:rPr lang="en-US"/>
              <a:t>Representative board (member SAUs have delegates)</a:t>
            </a:r>
            <a:endParaRPr/>
          </a:p>
          <a:p>
            <a:pPr indent="-317500" lvl="0" marL="457200" rtl="0" algn="l">
              <a:spcBef>
                <a:spcPts val="0"/>
              </a:spcBef>
              <a:spcAft>
                <a:spcPts val="0"/>
              </a:spcAft>
              <a:buSzPts val="1400"/>
              <a:buChar char="●"/>
            </a:pPr>
            <a:r>
              <a:rPr lang="en-US"/>
              <a:t>Funding method</a:t>
            </a:r>
            <a:endParaRPr/>
          </a:p>
          <a:p>
            <a:pPr indent="-342900" lvl="1" marL="914400" rtl="0" algn="l">
              <a:spcBef>
                <a:spcPts val="0"/>
              </a:spcBef>
              <a:spcAft>
                <a:spcPts val="0"/>
              </a:spcAft>
              <a:buSzPts val="1800"/>
              <a:buChar char="○"/>
            </a:pPr>
            <a:r>
              <a:rPr lang="en-US"/>
              <a:t>Direct state appropriation level</a:t>
            </a:r>
            <a:endParaRPr/>
          </a:p>
          <a:p>
            <a:pPr indent="-342900" lvl="1" marL="914400" rtl="0" algn="l">
              <a:spcBef>
                <a:spcPts val="0"/>
              </a:spcBef>
              <a:spcAft>
                <a:spcPts val="0"/>
              </a:spcAft>
              <a:buSzPts val="1800"/>
              <a:buChar char="○"/>
            </a:pPr>
            <a:r>
              <a:rPr lang="en-US"/>
              <a:t>Fee-for-services</a:t>
            </a:r>
            <a:endParaRPr/>
          </a:p>
          <a:p>
            <a:pPr indent="-342900" lvl="1" marL="914400" rtl="0" algn="l">
              <a:spcBef>
                <a:spcPts val="0"/>
              </a:spcBef>
              <a:spcAft>
                <a:spcPts val="0"/>
              </a:spcAft>
              <a:buSzPts val="1800"/>
              <a:buChar char="○"/>
            </a:pPr>
            <a:r>
              <a:rPr lang="en-US"/>
              <a:t>Local </a:t>
            </a:r>
            <a:r>
              <a:rPr lang="en-US"/>
              <a:t>taxation, assessment power</a:t>
            </a:r>
            <a:endParaRPr/>
          </a:p>
          <a:p>
            <a:pPr indent="-342900" lvl="1" marL="914400" rtl="0" algn="l">
              <a:spcBef>
                <a:spcPts val="0"/>
              </a:spcBef>
              <a:spcAft>
                <a:spcPts val="0"/>
              </a:spcAft>
              <a:buSzPts val="1800"/>
              <a:buChar char="○"/>
            </a:pPr>
            <a:r>
              <a:rPr lang="en-US"/>
              <a:t>Federal grantee eligibility</a:t>
            </a:r>
            <a:endParaRPr/>
          </a:p>
        </p:txBody>
      </p:sp>
      <p:sp>
        <p:nvSpPr>
          <p:cNvPr id="312" name="Google Shape;312;p42"/>
          <p:cNvSpPr txBox="1"/>
          <p:nvPr>
            <p:ph idx="12" type="sldNum"/>
          </p:nvPr>
        </p:nvSpPr>
        <p:spPr>
          <a:xfrm>
            <a:off x="6553200" y="6477000"/>
            <a:ext cx="2133600" cy="2286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7" name="Shape 317"/>
        <p:cNvGrpSpPr/>
        <p:nvPr/>
      </p:nvGrpSpPr>
      <p:grpSpPr>
        <a:xfrm>
          <a:off x="0" y="0"/>
          <a:ext cx="0" cy="0"/>
          <a:chOff x="0" y="0"/>
          <a:chExt cx="0" cy="0"/>
        </a:xfrm>
      </p:grpSpPr>
      <p:sp>
        <p:nvSpPr>
          <p:cNvPr id="318" name="Google Shape;318;p43"/>
          <p:cNvSpPr txBox="1"/>
          <p:nvPr>
            <p:ph type="title"/>
          </p:nvPr>
        </p:nvSpPr>
        <p:spPr>
          <a:xfrm>
            <a:off x="457200" y="274638"/>
            <a:ext cx="8229600" cy="1143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Contextual considerations</a:t>
            </a:r>
            <a:endParaRPr/>
          </a:p>
        </p:txBody>
      </p:sp>
      <p:sp>
        <p:nvSpPr>
          <p:cNvPr id="319" name="Google Shape;319;p43"/>
          <p:cNvSpPr txBox="1"/>
          <p:nvPr>
            <p:ph idx="1" type="body"/>
          </p:nvPr>
        </p:nvSpPr>
        <p:spPr>
          <a:xfrm>
            <a:off x="457200" y="1143000"/>
            <a:ext cx="8229600" cy="5181600"/>
          </a:xfrm>
          <a:prstGeom prst="rect">
            <a:avLst/>
          </a:prstGeom>
        </p:spPr>
        <p:txBody>
          <a:bodyPr anchorCtr="0" anchor="t" bIns="45700" lIns="91425" spcFirstLastPara="1" rIns="91425" wrap="square" tIns="45700">
            <a:noAutofit/>
          </a:bodyPr>
          <a:lstStyle/>
          <a:p>
            <a:pPr indent="-317500" lvl="0" marL="457200" rtl="0" algn="l">
              <a:spcBef>
                <a:spcPts val="360"/>
              </a:spcBef>
              <a:spcAft>
                <a:spcPts val="0"/>
              </a:spcAft>
              <a:buSzPts val="1400"/>
              <a:buChar char="●"/>
            </a:pPr>
            <a:r>
              <a:rPr lang="en-US"/>
              <a:t>Free and Appropriate Education (FAPE)</a:t>
            </a:r>
            <a:endParaRPr/>
          </a:p>
          <a:p>
            <a:pPr indent="-317500" lvl="0" marL="457200" rtl="0" algn="l">
              <a:spcBef>
                <a:spcPts val="0"/>
              </a:spcBef>
              <a:spcAft>
                <a:spcPts val="0"/>
              </a:spcAft>
              <a:buSzPts val="1400"/>
              <a:buChar char="●"/>
            </a:pPr>
            <a:r>
              <a:rPr lang="en-US"/>
              <a:t>Least Restrictive Environment (LRE)</a:t>
            </a:r>
            <a:endParaRPr/>
          </a:p>
          <a:p>
            <a:pPr indent="-317500" lvl="0" marL="457200" rtl="0" algn="l">
              <a:spcBef>
                <a:spcPts val="0"/>
              </a:spcBef>
              <a:spcAft>
                <a:spcPts val="0"/>
              </a:spcAft>
              <a:buSzPts val="1400"/>
              <a:buChar char="●"/>
            </a:pPr>
            <a:r>
              <a:rPr lang="en-US"/>
              <a:t>School (&amp; district) choice agreements and traditions</a:t>
            </a:r>
            <a:endParaRPr/>
          </a:p>
          <a:p>
            <a:pPr indent="-317500" lvl="0" marL="457200" rtl="0" algn="l">
              <a:spcBef>
                <a:spcPts val="0"/>
              </a:spcBef>
              <a:spcAft>
                <a:spcPts val="0"/>
              </a:spcAft>
              <a:buSzPts val="1400"/>
              <a:buChar char="●"/>
            </a:pPr>
            <a:r>
              <a:rPr lang="en-US"/>
              <a:t>Local assets (and resource gaps)</a:t>
            </a:r>
            <a:endParaRPr/>
          </a:p>
        </p:txBody>
      </p:sp>
      <p:sp>
        <p:nvSpPr>
          <p:cNvPr id="320" name="Google Shape;320;p43"/>
          <p:cNvSpPr txBox="1"/>
          <p:nvPr>
            <p:ph idx="12" type="sldNum"/>
          </p:nvPr>
        </p:nvSpPr>
        <p:spPr>
          <a:xfrm>
            <a:off x="6553200" y="6477000"/>
            <a:ext cx="2133600" cy="2286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26"/>
          <p:cNvSpPr txBox="1"/>
          <p:nvPr>
            <p:ph type="title"/>
          </p:nvPr>
        </p:nvSpPr>
        <p:spPr>
          <a:xfrm>
            <a:off x="457200" y="274638"/>
            <a:ext cx="8229600" cy="1143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Overview</a:t>
            </a:r>
            <a:endParaRPr/>
          </a:p>
        </p:txBody>
      </p:sp>
      <p:sp>
        <p:nvSpPr>
          <p:cNvPr id="179" name="Google Shape;179;p26"/>
          <p:cNvSpPr txBox="1"/>
          <p:nvPr>
            <p:ph idx="1" type="body"/>
          </p:nvPr>
        </p:nvSpPr>
        <p:spPr>
          <a:xfrm>
            <a:off x="394675" y="1123950"/>
            <a:ext cx="8229600" cy="5353200"/>
          </a:xfrm>
          <a:prstGeom prst="rect">
            <a:avLst/>
          </a:prstGeom>
          <a:noFill/>
          <a:ln>
            <a:noFill/>
          </a:ln>
        </p:spPr>
        <p:txBody>
          <a:bodyPr anchorCtr="0" anchor="t" bIns="45700" lIns="91425" spcFirstLastPara="1" rIns="91425" wrap="square" tIns="45700">
            <a:noAutofit/>
          </a:bodyPr>
          <a:lstStyle/>
          <a:p>
            <a:pPr indent="-431800" lvl="0" marL="914400" rtl="0" algn="l">
              <a:lnSpc>
                <a:spcPct val="115000"/>
              </a:lnSpc>
              <a:spcBef>
                <a:spcPts val="0"/>
              </a:spcBef>
              <a:spcAft>
                <a:spcPts val="0"/>
              </a:spcAft>
              <a:buSzPts val="3200"/>
              <a:buChar char="●"/>
            </a:pPr>
            <a:r>
              <a:rPr lang="en-US"/>
              <a:t>Special Education Challenges</a:t>
            </a:r>
            <a:endParaRPr/>
          </a:p>
          <a:p>
            <a:pPr indent="-342900" lvl="1" marL="1371600" rtl="0" algn="l">
              <a:lnSpc>
                <a:spcPct val="115000"/>
              </a:lnSpc>
              <a:spcBef>
                <a:spcPts val="0"/>
              </a:spcBef>
              <a:spcAft>
                <a:spcPts val="0"/>
              </a:spcAft>
              <a:buSzPts val="1800"/>
              <a:buChar char="○"/>
            </a:pPr>
            <a:r>
              <a:rPr lang="en-US"/>
              <a:t>Funding model inequities</a:t>
            </a:r>
            <a:endParaRPr/>
          </a:p>
          <a:p>
            <a:pPr indent="-431800" lvl="0" marL="914400" rtl="0" algn="l">
              <a:lnSpc>
                <a:spcPct val="115000"/>
              </a:lnSpc>
              <a:spcBef>
                <a:spcPts val="0"/>
              </a:spcBef>
              <a:spcAft>
                <a:spcPts val="0"/>
              </a:spcAft>
              <a:buSzPts val="3200"/>
              <a:buChar char="●"/>
            </a:pPr>
            <a:r>
              <a:rPr lang="en-US"/>
              <a:t>Education Service Agencies (ESAs) </a:t>
            </a:r>
            <a:endParaRPr/>
          </a:p>
          <a:p>
            <a:pPr indent="-342900" lvl="1" marL="1371600" rtl="0" algn="l">
              <a:lnSpc>
                <a:spcPct val="115000"/>
              </a:lnSpc>
              <a:spcBef>
                <a:spcPts val="0"/>
              </a:spcBef>
              <a:spcAft>
                <a:spcPts val="0"/>
              </a:spcAft>
              <a:buSzPts val="1800"/>
              <a:buChar char="○"/>
            </a:pPr>
            <a:r>
              <a:rPr lang="en-US"/>
              <a:t>Examples</a:t>
            </a:r>
            <a:endParaRPr/>
          </a:p>
          <a:p>
            <a:pPr indent="-342900" lvl="1" marL="1371600" rtl="0" algn="l">
              <a:lnSpc>
                <a:spcPct val="115000"/>
              </a:lnSpc>
              <a:spcBef>
                <a:spcPts val="0"/>
              </a:spcBef>
              <a:spcAft>
                <a:spcPts val="0"/>
              </a:spcAft>
              <a:buSzPts val="1800"/>
              <a:buChar char="○"/>
            </a:pPr>
            <a:r>
              <a:rPr lang="en-US"/>
              <a:t>Potential benefits</a:t>
            </a:r>
            <a:endParaRPr/>
          </a:p>
          <a:p>
            <a:pPr indent="-342900" lvl="1" marL="1371600" rtl="0" algn="l">
              <a:lnSpc>
                <a:spcPct val="115000"/>
              </a:lnSpc>
              <a:spcBef>
                <a:spcPts val="0"/>
              </a:spcBef>
              <a:spcAft>
                <a:spcPts val="0"/>
              </a:spcAft>
              <a:buSzPts val="1800"/>
              <a:buChar char="○"/>
            </a:pPr>
            <a:r>
              <a:rPr lang="en-US"/>
              <a:t>Limitations</a:t>
            </a:r>
            <a:endParaRPr/>
          </a:p>
          <a:p>
            <a:pPr indent="-342900" lvl="1" marL="1371600" rtl="0" algn="l">
              <a:lnSpc>
                <a:spcPct val="115000"/>
              </a:lnSpc>
              <a:spcBef>
                <a:spcPts val="0"/>
              </a:spcBef>
              <a:spcAft>
                <a:spcPts val="0"/>
              </a:spcAft>
              <a:buSzPts val="1800"/>
              <a:buChar char="○"/>
            </a:pPr>
            <a:r>
              <a:rPr lang="en-US"/>
              <a:t>Considerations</a:t>
            </a:r>
            <a:endParaRPr/>
          </a:p>
          <a:p>
            <a:pPr indent="-431800" lvl="0" marL="914400" rtl="0" algn="l">
              <a:lnSpc>
                <a:spcPct val="115000"/>
              </a:lnSpc>
              <a:spcBef>
                <a:spcPts val="0"/>
              </a:spcBef>
              <a:spcAft>
                <a:spcPts val="0"/>
              </a:spcAft>
              <a:buSzPts val="3200"/>
              <a:buChar char="●"/>
            </a:pPr>
            <a:r>
              <a:rPr lang="en-US"/>
              <a:t>Interim EPS</a:t>
            </a:r>
            <a:r>
              <a:rPr lang="en-US"/>
              <a:t> recommendations</a:t>
            </a:r>
            <a:endParaRPr/>
          </a:p>
          <a:p>
            <a:pPr indent="0" lvl="0" marL="0" rtl="0" algn="l">
              <a:spcBef>
                <a:spcPts val="100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342900" rtl="0" algn="l">
              <a:spcBef>
                <a:spcPts val="0"/>
              </a:spcBef>
              <a:spcAft>
                <a:spcPts val="0"/>
              </a:spcAft>
              <a:buNone/>
            </a:pPr>
            <a:r>
              <a:t/>
            </a:r>
            <a:endParaRPr/>
          </a:p>
          <a:p>
            <a:pPr indent="0" lvl="0" marL="203200" rtl="0" algn="l">
              <a:spcBef>
                <a:spcPts val="640"/>
              </a:spcBef>
              <a:spcAft>
                <a:spcPts val="0"/>
              </a:spcAft>
              <a:buClr>
                <a:srgbClr val="000042"/>
              </a:buClr>
              <a:buSzPts val="3200"/>
              <a:buFont typeface="Arial"/>
              <a:buNone/>
            </a:pPr>
            <a:r>
              <a:t/>
            </a:r>
            <a:endParaRPr/>
          </a:p>
          <a:p>
            <a:pPr indent="0" lvl="0" marL="0" rtl="0" algn="l">
              <a:spcBef>
                <a:spcPts val="640"/>
              </a:spcBef>
              <a:spcAft>
                <a:spcPts val="0"/>
              </a:spcAft>
              <a:buNone/>
            </a:pPr>
            <a:r>
              <a:t/>
            </a:r>
            <a:endParaRPr/>
          </a:p>
        </p:txBody>
      </p:sp>
      <p:sp>
        <p:nvSpPr>
          <p:cNvPr id="180" name="Google Shape;180;p26"/>
          <p:cNvSpPr txBox="1"/>
          <p:nvPr>
            <p:ph idx="10" type="dt"/>
          </p:nvPr>
        </p:nvSpPr>
        <p:spPr>
          <a:xfrm>
            <a:off x="533400" y="6477000"/>
            <a:ext cx="1905000" cy="228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Font typeface="Arial"/>
              <a:buNone/>
            </a:pPr>
            <a:r>
              <a:rPr lang="en-US" sz="1200"/>
              <a:t>mepri.maine.edu</a:t>
            </a:r>
            <a:endParaRPr/>
          </a:p>
        </p:txBody>
      </p:sp>
      <p:sp>
        <p:nvSpPr>
          <p:cNvPr id="181" name="Google Shape;181;p26"/>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5" name="Shape 325"/>
        <p:cNvGrpSpPr/>
        <p:nvPr/>
      </p:nvGrpSpPr>
      <p:grpSpPr>
        <a:xfrm>
          <a:off x="0" y="0"/>
          <a:ext cx="0" cy="0"/>
          <a:chOff x="0" y="0"/>
          <a:chExt cx="0" cy="0"/>
        </a:xfrm>
      </p:grpSpPr>
      <p:sp>
        <p:nvSpPr>
          <p:cNvPr id="326" name="Google Shape;326;p44"/>
          <p:cNvSpPr txBox="1"/>
          <p:nvPr>
            <p:ph type="title"/>
          </p:nvPr>
        </p:nvSpPr>
        <p:spPr>
          <a:xfrm>
            <a:off x="457200" y="274638"/>
            <a:ext cx="8229600" cy="1143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Thursday - Superintendent Input</a:t>
            </a:r>
            <a:endParaRPr/>
          </a:p>
        </p:txBody>
      </p:sp>
      <p:sp>
        <p:nvSpPr>
          <p:cNvPr id="327" name="Google Shape;327;p44"/>
          <p:cNvSpPr txBox="1"/>
          <p:nvPr>
            <p:ph idx="1" type="body"/>
          </p:nvPr>
        </p:nvSpPr>
        <p:spPr>
          <a:xfrm>
            <a:off x="457200" y="1143000"/>
            <a:ext cx="8229600" cy="51816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rPr lang="en-US"/>
              <a:t>What Regions?</a:t>
            </a:r>
            <a:endParaRPr/>
          </a:p>
          <a:p>
            <a:pPr indent="-317500" lvl="0" marL="457200" rtl="0" algn="l">
              <a:spcBef>
                <a:spcPts val="360"/>
              </a:spcBef>
              <a:spcAft>
                <a:spcPts val="0"/>
              </a:spcAft>
              <a:buSzPts val="1400"/>
              <a:buChar char="●"/>
            </a:pPr>
            <a:r>
              <a:rPr lang="en-US"/>
              <a:t>Superintendent regions, CTE regions, County, something else?</a:t>
            </a:r>
            <a:endParaRPr/>
          </a:p>
          <a:p>
            <a:pPr indent="0" lvl="0" marL="0" rtl="0" algn="l">
              <a:spcBef>
                <a:spcPts val="360"/>
              </a:spcBef>
              <a:spcAft>
                <a:spcPts val="0"/>
              </a:spcAft>
              <a:buNone/>
            </a:pPr>
            <a:r>
              <a:t/>
            </a:r>
            <a:endParaRPr sz="1200"/>
          </a:p>
          <a:p>
            <a:pPr indent="0" lvl="0" marL="0" rtl="0" algn="l">
              <a:spcBef>
                <a:spcPts val="360"/>
              </a:spcBef>
              <a:spcAft>
                <a:spcPts val="0"/>
              </a:spcAft>
              <a:buNone/>
            </a:pPr>
            <a:r>
              <a:rPr lang="en-US"/>
              <a:t>3 sample models</a:t>
            </a:r>
            <a:endParaRPr/>
          </a:p>
          <a:p>
            <a:pPr indent="-317500" lvl="0" marL="457200" rtl="0" algn="l">
              <a:spcBef>
                <a:spcPts val="360"/>
              </a:spcBef>
              <a:spcAft>
                <a:spcPts val="0"/>
              </a:spcAft>
              <a:buSzPts val="1400"/>
              <a:buChar char="●"/>
            </a:pPr>
            <a:r>
              <a:rPr lang="en-US"/>
              <a:t>Highly centralized / state managed</a:t>
            </a:r>
            <a:endParaRPr/>
          </a:p>
          <a:p>
            <a:pPr indent="-317500" lvl="0" marL="457200" rtl="0" algn="l">
              <a:spcBef>
                <a:spcPts val="0"/>
              </a:spcBef>
              <a:spcAft>
                <a:spcPts val="0"/>
              </a:spcAft>
              <a:buSzPts val="1400"/>
              <a:buChar char="●"/>
            </a:pPr>
            <a:r>
              <a:rPr lang="en-US"/>
              <a:t>Some standardized elements, some optional</a:t>
            </a:r>
            <a:endParaRPr/>
          </a:p>
          <a:p>
            <a:pPr indent="-317500" lvl="0" marL="457200" rtl="0" algn="l">
              <a:spcBef>
                <a:spcPts val="0"/>
              </a:spcBef>
              <a:spcAft>
                <a:spcPts val="0"/>
              </a:spcAft>
              <a:buSzPts val="1400"/>
              <a:buChar char="●"/>
            </a:pPr>
            <a:r>
              <a:rPr lang="en-US"/>
              <a:t>Each ESA decides (most similar to current) </a:t>
            </a:r>
            <a:endParaRPr/>
          </a:p>
          <a:p>
            <a:pPr indent="0" lvl="0" marL="457200" rtl="0" algn="l">
              <a:spcBef>
                <a:spcPts val="360"/>
              </a:spcBef>
              <a:spcAft>
                <a:spcPts val="0"/>
              </a:spcAft>
              <a:buNone/>
            </a:pPr>
            <a:r>
              <a:t/>
            </a:r>
            <a:endParaRPr/>
          </a:p>
          <a:p>
            <a:pPr indent="0" lvl="0" marL="0" rtl="0" algn="l">
              <a:spcBef>
                <a:spcPts val="360"/>
              </a:spcBef>
              <a:spcAft>
                <a:spcPts val="0"/>
              </a:spcAft>
              <a:buNone/>
            </a:pPr>
            <a:r>
              <a:rPr lang="en-US"/>
              <a:t>Results to be summarized in final report</a:t>
            </a:r>
            <a:endParaRPr/>
          </a:p>
        </p:txBody>
      </p:sp>
      <p:sp>
        <p:nvSpPr>
          <p:cNvPr id="328" name="Google Shape;328;p44"/>
          <p:cNvSpPr txBox="1"/>
          <p:nvPr>
            <p:ph idx="12" type="sldNum"/>
          </p:nvPr>
        </p:nvSpPr>
        <p:spPr>
          <a:xfrm>
            <a:off x="6553200" y="6477000"/>
            <a:ext cx="2133600" cy="2286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sp>
        <p:nvSpPr>
          <p:cNvPr id="334" name="Google Shape;334;p45"/>
          <p:cNvSpPr txBox="1"/>
          <p:nvPr>
            <p:ph type="title"/>
          </p:nvPr>
        </p:nvSpPr>
        <p:spPr>
          <a:xfrm>
            <a:off x="457200" y="274638"/>
            <a:ext cx="8229600" cy="1143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Suggested Standard Elements </a:t>
            </a:r>
            <a:endParaRPr/>
          </a:p>
        </p:txBody>
      </p:sp>
      <p:sp>
        <p:nvSpPr>
          <p:cNvPr id="335" name="Google Shape;335;p45"/>
          <p:cNvSpPr txBox="1"/>
          <p:nvPr>
            <p:ph idx="1" type="body"/>
          </p:nvPr>
        </p:nvSpPr>
        <p:spPr>
          <a:xfrm>
            <a:off x="457200" y="1143000"/>
            <a:ext cx="8229600" cy="5181600"/>
          </a:xfrm>
          <a:prstGeom prst="rect">
            <a:avLst/>
          </a:prstGeom>
        </p:spPr>
        <p:txBody>
          <a:bodyPr anchorCtr="0" anchor="t" bIns="45700" lIns="91425" spcFirstLastPara="1" rIns="91425" wrap="square" tIns="45700">
            <a:noAutofit/>
          </a:bodyPr>
          <a:lstStyle/>
          <a:p>
            <a:pPr indent="-317500" lvl="0" marL="457200" rtl="0" algn="l">
              <a:spcBef>
                <a:spcPts val="360"/>
              </a:spcBef>
              <a:spcAft>
                <a:spcPts val="0"/>
              </a:spcAft>
              <a:buSzPts val="1400"/>
              <a:buChar char="●"/>
            </a:pPr>
            <a:r>
              <a:rPr lang="en-US"/>
              <a:t>Management of payments and oversight for students in out-of-district placements (private schools and regional programs)</a:t>
            </a:r>
            <a:endParaRPr/>
          </a:p>
          <a:p>
            <a:pPr indent="-342900" lvl="1" marL="914400" rtl="0" algn="l">
              <a:spcBef>
                <a:spcPts val="0"/>
              </a:spcBef>
              <a:spcAft>
                <a:spcPts val="0"/>
              </a:spcAft>
              <a:buSzPts val="1800"/>
              <a:buChar char="○"/>
            </a:pPr>
            <a:r>
              <a:rPr lang="en-US"/>
              <a:t>Needs a local cost share</a:t>
            </a:r>
            <a:endParaRPr/>
          </a:p>
          <a:p>
            <a:pPr indent="-317500" lvl="0" marL="457200" rtl="0" algn="l">
              <a:spcBef>
                <a:spcPts val="0"/>
              </a:spcBef>
              <a:spcAft>
                <a:spcPts val="0"/>
              </a:spcAft>
              <a:buSzPts val="1400"/>
              <a:buChar char="●"/>
            </a:pPr>
            <a:r>
              <a:rPr lang="en-US"/>
              <a:t>MaineCare and insurance billing</a:t>
            </a:r>
            <a:endParaRPr/>
          </a:p>
          <a:p>
            <a:pPr indent="-317500" lvl="0" marL="457200" rtl="0" algn="l">
              <a:spcBef>
                <a:spcPts val="0"/>
              </a:spcBef>
              <a:spcAft>
                <a:spcPts val="0"/>
              </a:spcAft>
              <a:buSzPts val="1400"/>
              <a:buChar char="●"/>
            </a:pPr>
            <a:r>
              <a:rPr lang="en-US"/>
              <a:t>Access to expertise for psych assessment and behavior consults</a:t>
            </a:r>
            <a:endParaRPr/>
          </a:p>
          <a:p>
            <a:pPr indent="-317500" lvl="0" marL="457200" rtl="0" algn="l">
              <a:spcBef>
                <a:spcPts val="0"/>
              </a:spcBef>
              <a:spcAft>
                <a:spcPts val="0"/>
              </a:spcAft>
              <a:buSzPts val="1400"/>
              <a:buChar char="●"/>
            </a:pPr>
            <a:r>
              <a:rPr lang="en-US"/>
              <a:t>Common regional schedule for professional development</a:t>
            </a:r>
            <a:endParaRPr/>
          </a:p>
          <a:p>
            <a:pPr indent="-317500" lvl="0" marL="457200" rtl="0" algn="l">
              <a:spcBef>
                <a:spcPts val="0"/>
              </a:spcBef>
              <a:spcAft>
                <a:spcPts val="0"/>
              </a:spcAft>
              <a:buSzPts val="1400"/>
              <a:buChar char="●"/>
            </a:pPr>
            <a:r>
              <a:rPr lang="en-US"/>
              <a:t>Data collection, management, vacancies</a:t>
            </a:r>
            <a:endParaRPr/>
          </a:p>
        </p:txBody>
      </p:sp>
      <p:sp>
        <p:nvSpPr>
          <p:cNvPr id="336" name="Google Shape;336;p45"/>
          <p:cNvSpPr txBox="1"/>
          <p:nvPr>
            <p:ph idx="12" type="sldNum"/>
          </p:nvPr>
        </p:nvSpPr>
        <p:spPr>
          <a:xfrm>
            <a:off x="6553200" y="6477000"/>
            <a:ext cx="2133600" cy="2286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1" name="Shape 341"/>
        <p:cNvGrpSpPr/>
        <p:nvPr/>
      </p:nvGrpSpPr>
      <p:grpSpPr>
        <a:xfrm>
          <a:off x="0" y="0"/>
          <a:ext cx="0" cy="0"/>
          <a:chOff x="0" y="0"/>
          <a:chExt cx="0" cy="0"/>
        </a:xfrm>
      </p:grpSpPr>
      <p:sp>
        <p:nvSpPr>
          <p:cNvPr id="342" name="Google Shape;342;p46"/>
          <p:cNvSpPr txBox="1"/>
          <p:nvPr>
            <p:ph type="title"/>
          </p:nvPr>
        </p:nvSpPr>
        <p:spPr>
          <a:xfrm>
            <a:off x="457200" y="274638"/>
            <a:ext cx="8229600" cy="1143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Transitional funding changes needed</a:t>
            </a:r>
            <a:endParaRPr/>
          </a:p>
        </p:txBody>
      </p:sp>
      <p:sp>
        <p:nvSpPr>
          <p:cNvPr id="343" name="Google Shape;343;p46"/>
          <p:cNvSpPr txBox="1"/>
          <p:nvPr>
            <p:ph idx="1" type="body"/>
          </p:nvPr>
        </p:nvSpPr>
        <p:spPr>
          <a:xfrm>
            <a:off x="457200" y="1143000"/>
            <a:ext cx="8229600" cy="4878600"/>
          </a:xfrm>
          <a:prstGeom prst="rect">
            <a:avLst/>
          </a:prstGeom>
        </p:spPr>
        <p:txBody>
          <a:bodyPr anchorCtr="0" anchor="t" bIns="45700" lIns="91425" spcFirstLastPara="1" rIns="91425" wrap="square" tIns="45700">
            <a:noAutofit/>
          </a:bodyPr>
          <a:lstStyle/>
          <a:p>
            <a:pPr indent="-317500" lvl="0" marL="457200" rtl="0" algn="l">
              <a:spcBef>
                <a:spcPts val="360"/>
              </a:spcBef>
              <a:spcAft>
                <a:spcPts val="0"/>
              </a:spcAft>
              <a:buSzPts val="1400"/>
              <a:buChar char="●"/>
            </a:pPr>
            <a:r>
              <a:rPr lang="en-US"/>
              <a:t>Need to improve </a:t>
            </a:r>
            <a:r>
              <a:rPr lang="en-US"/>
              <a:t>adequacy and </a:t>
            </a:r>
            <a:r>
              <a:rPr lang="en-US"/>
              <a:t>contain costs while decisions are made</a:t>
            </a:r>
            <a:endParaRPr/>
          </a:p>
          <a:p>
            <a:pPr indent="-317500" lvl="0" marL="457200" rtl="0" algn="l">
              <a:spcBef>
                <a:spcPts val="0"/>
              </a:spcBef>
              <a:spcAft>
                <a:spcPts val="0"/>
              </a:spcAft>
              <a:buSzPts val="1400"/>
              <a:buChar char="●"/>
            </a:pPr>
            <a:r>
              <a:rPr lang="en-US"/>
              <a:t>2025 report: fixed cost share results were </a:t>
            </a:r>
            <a:r>
              <a:rPr lang="en-US">
                <a:highlight>
                  <a:schemeClr val="lt1"/>
                </a:highlight>
              </a:rPr>
              <a:t>extreme; increased mil rate by 0.56 (8%) </a:t>
            </a:r>
            <a:endParaRPr>
              <a:highlight>
                <a:schemeClr val="lt1"/>
              </a:highlight>
            </a:endParaRPr>
          </a:p>
          <a:p>
            <a:pPr indent="-317500" lvl="0" marL="457200" rtl="0" algn="l">
              <a:spcBef>
                <a:spcPts val="0"/>
              </a:spcBef>
              <a:spcAft>
                <a:spcPts val="0"/>
              </a:spcAft>
              <a:buSzPts val="1400"/>
              <a:buChar char="●"/>
            </a:pPr>
            <a:r>
              <a:rPr lang="en-US">
                <a:highlight>
                  <a:schemeClr val="lt1"/>
                </a:highlight>
              </a:rPr>
              <a:t>A </a:t>
            </a:r>
            <a:r>
              <a:rPr lang="en-US"/>
              <a:t>m</a:t>
            </a:r>
            <a:r>
              <a:rPr lang="en-US"/>
              <a:t>ore responsive hardship system is needed to provide relief for unexpected costs that arise mid-year.</a:t>
            </a:r>
            <a:endParaRPr/>
          </a:p>
        </p:txBody>
      </p:sp>
      <p:sp>
        <p:nvSpPr>
          <p:cNvPr id="344" name="Google Shape;344;p46"/>
          <p:cNvSpPr txBox="1"/>
          <p:nvPr>
            <p:ph idx="12" type="sldNum"/>
          </p:nvPr>
        </p:nvSpPr>
        <p:spPr>
          <a:xfrm>
            <a:off x="6553200" y="6477000"/>
            <a:ext cx="2133600" cy="2286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9" name="Shape 349"/>
        <p:cNvGrpSpPr/>
        <p:nvPr/>
      </p:nvGrpSpPr>
      <p:grpSpPr>
        <a:xfrm>
          <a:off x="0" y="0"/>
          <a:ext cx="0" cy="0"/>
          <a:chOff x="0" y="0"/>
          <a:chExt cx="0" cy="0"/>
        </a:xfrm>
      </p:grpSpPr>
      <p:sp>
        <p:nvSpPr>
          <p:cNvPr id="350" name="Google Shape;350;p47"/>
          <p:cNvSpPr txBox="1"/>
          <p:nvPr>
            <p:ph type="title"/>
          </p:nvPr>
        </p:nvSpPr>
        <p:spPr>
          <a:xfrm>
            <a:off x="457200" y="274638"/>
            <a:ext cx="8229600" cy="1143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Transitional changes recommended - FY28</a:t>
            </a:r>
            <a:endParaRPr/>
          </a:p>
        </p:txBody>
      </p:sp>
      <p:sp>
        <p:nvSpPr>
          <p:cNvPr id="351" name="Google Shape;351;p47"/>
          <p:cNvSpPr txBox="1"/>
          <p:nvPr>
            <p:ph idx="1" type="body"/>
          </p:nvPr>
        </p:nvSpPr>
        <p:spPr>
          <a:xfrm>
            <a:off x="457200" y="1143000"/>
            <a:ext cx="8229600" cy="49170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rPr lang="en-US"/>
              <a:t>Model simulation:</a:t>
            </a:r>
            <a:endParaRPr sz="3000"/>
          </a:p>
          <a:p>
            <a:pPr indent="-419100" lvl="0" marL="914400" rtl="0" algn="l">
              <a:spcBef>
                <a:spcPts val="360"/>
              </a:spcBef>
              <a:spcAft>
                <a:spcPts val="0"/>
              </a:spcAft>
              <a:buSzPts val="3000"/>
              <a:buChar char="●"/>
            </a:pPr>
            <a:r>
              <a:rPr lang="en-US" sz="3000"/>
              <a:t>Increase prevalence threshold to 17%</a:t>
            </a:r>
            <a:endParaRPr sz="3000"/>
          </a:p>
          <a:p>
            <a:pPr indent="-419100" lvl="0" marL="914400" rtl="0" algn="l">
              <a:spcBef>
                <a:spcPts val="0"/>
              </a:spcBef>
              <a:spcAft>
                <a:spcPts val="0"/>
              </a:spcAft>
              <a:buSzPts val="3000"/>
              <a:buChar char="●"/>
            </a:pPr>
            <a:r>
              <a:rPr lang="en-US" sz="3000"/>
              <a:t>Eliminate out-of-date High-Cost In-District adjustment</a:t>
            </a:r>
            <a:endParaRPr sz="3000"/>
          </a:p>
          <a:p>
            <a:pPr indent="-419100" lvl="0" marL="914400" rtl="0" algn="l">
              <a:spcBef>
                <a:spcPts val="0"/>
              </a:spcBef>
              <a:spcAft>
                <a:spcPts val="0"/>
              </a:spcAft>
              <a:buSzPts val="3000"/>
              <a:buChar char="●"/>
            </a:pPr>
            <a:r>
              <a:rPr lang="en-US" sz="3000"/>
              <a:t>Freeze Step 6 adjustment, cap at current amount</a:t>
            </a:r>
            <a:endParaRPr sz="3000"/>
          </a:p>
          <a:p>
            <a:pPr indent="-419100" lvl="1" marL="1371600" rtl="0" algn="l">
              <a:spcBef>
                <a:spcPts val="0"/>
              </a:spcBef>
              <a:spcAft>
                <a:spcPts val="0"/>
              </a:spcAft>
              <a:buSzPts val="3000"/>
              <a:buChar char="○"/>
            </a:pPr>
            <a:r>
              <a:rPr lang="en-US" sz="3000"/>
              <a:t>Allow inflation growth?</a:t>
            </a:r>
            <a:endParaRPr sz="3000"/>
          </a:p>
          <a:p>
            <a:pPr indent="-419100" lvl="1" marL="1371600" rtl="0" algn="l">
              <a:spcBef>
                <a:spcPts val="0"/>
              </a:spcBef>
              <a:spcAft>
                <a:spcPts val="0"/>
              </a:spcAft>
              <a:buSzPts val="3000"/>
              <a:buChar char="○"/>
            </a:pPr>
            <a:r>
              <a:rPr lang="en-US" sz="3000"/>
              <a:t>Add a collar (e.g. 80%)?</a:t>
            </a:r>
            <a:endParaRPr sz="3000"/>
          </a:p>
          <a:p>
            <a:pPr indent="0" lvl="0" marL="0" rtl="0" algn="l">
              <a:spcBef>
                <a:spcPts val="360"/>
              </a:spcBef>
              <a:spcAft>
                <a:spcPts val="0"/>
              </a:spcAft>
              <a:buNone/>
            </a:pPr>
            <a:r>
              <a:t/>
            </a:r>
            <a:endParaRPr/>
          </a:p>
        </p:txBody>
      </p:sp>
      <p:sp>
        <p:nvSpPr>
          <p:cNvPr id="352" name="Google Shape;352;p47"/>
          <p:cNvSpPr txBox="1"/>
          <p:nvPr>
            <p:ph idx="12" type="sldNum"/>
          </p:nvPr>
        </p:nvSpPr>
        <p:spPr>
          <a:xfrm>
            <a:off x="6553200" y="6477000"/>
            <a:ext cx="2133600" cy="2286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7" name="Shape 357"/>
        <p:cNvGrpSpPr/>
        <p:nvPr/>
      </p:nvGrpSpPr>
      <p:grpSpPr>
        <a:xfrm>
          <a:off x="0" y="0"/>
          <a:ext cx="0" cy="0"/>
          <a:chOff x="0" y="0"/>
          <a:chExt cx="0" cy="0"/>
        </a:xfrm>
      </p:grpSpPr>
      <p:sp>
        <p:nvSpPr>
          <p:cNvPr id="358" name="Google Shape;358;p48"/>
          <p:cNvSpPr txBox="1"/>
          <p:nvPr>
            <p:ph type="title"/>
          </p:nvPr>
        </p:nvSpPr>
        <p:spPr>
          <a:xfrm>
            <a:off x="457200" y="274638"/>
            <a:ext cx="8229600" cy="1143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Additional Next Steps</a:t>
            </a:r>
            <a:endParaRPr/>
          </a:p>
        </p:txBody>
      </p:sp>
      <p:sp>
        <p:nvSpPr>
          <p:cNvPr id="359" name="Google Shape;359;p48"/>
          <p:cNvSpPr txBox="1"/>
          <p:nvPr>
            <p:ph idx="1" type="body"/>
          </p:nvPr>
        </p:nvSpPr>
        <p:spPr>
          <a:xfrm>
            <a:off x="457200" y="1143000"/>
            <a:ext cx="8229600" cy="5082900"/>
          </a:xfrm>
          <a:prstGeom prst="rect">
            <a:avLst/>
          </a:prstGeom>
        </p:spPr>
        <p:txBody>
          <a:bodyPr anchorCtr="0" anchor="t" bIns="45700" lIns="91425" spcFirstLastPara="1" rIns="91425" wrap="square" tIns="45700">
            <a:noAutofit/>
          </a:bodyPr>
          <a:lstStyle/>
          <a:p>
            <a:pPr indent="-317500" lvl="0" marL="457200" rtl="0" algn="l">
              <a:spcBef>
                <a:spcPts val="360"/>
              </a:spcBef>
              <a:spcAft>
                <a:spcPts val="0"/>
              </a:spcAft>
              <a:buSzPts val="1400"/>
              <a:buChar char="●"/>
            </a:pPr>
            <a:r>
              <a:rPr lang="en-US"/>
              <a:t>Simulate expanded hardship criteria</a:t>
            </a:r>
            <a:endParaRPr/>
          </a:p>
          <a:p>
            <a:pPr indent="-317500" lvl="0" marL="457200" rtl="0" algn="l">
              <a:spcBef>
                <a:spcPts val="0"/>
              </a:spcBef>
              <a:spcAft>
                <a:spcPts val="0"/>
              </a:spcAft>
              <a:buSzPts val="1400"/>
              <a:buChar char="●"/>
            </a:pPr>
            <a:r>
              <a:rPr lang="en-US"/>
              <a:t>Collect </a:t>
            </a:r>
            <a:r>
              <a:rPr lang="en-US"/>
              <a:t>staff</a:t>
            </a:r>
            <a:r>
              <a:rPr lang="en-US"/>
              <a:t> data on ed tech and special ed teacher assignments; study underway for MDOE</a:t>
            </a:r>
            <a:endParaRPr/>
          </a:p>
          <a:p>
            <a:pPr indent="0" lvl="0" marL="0" rtl="0" algn="l">
              <a:spcBef>
                <a:spcPts val="360"/>
              </a:spcBef>
              <a:spcAft>
                <a:spcPts val="0"/>
              </a:spcAft>
              <a:buNone/>
            </a:pPr>
            <a:r>
              <a:t/>
            </a:r>
            <a:endParaRPr/>
          </a:p>
          <a:p>
            <a:pPr indent="0" lvl="0" marL="0" rtl="0" algn="l">
              <a:spcBef>
                <a:spcPts val="360"/>
              </a:spcBef>
              <a:spcAft>
                <a:spcPts val="0"/>
              </a:spcAft>
              <a:buNone/>
            </a:pPr>
            <a:r>
              <a:rPr lang="en-US"/>
              <a:t>ESA Development:</a:t>
            </a:r>
            <a:endParaRPr/>
          </a:p>
          <a:p>
            <a:pPr indent="-317500" lvl="0" marL="457200" rtl="0" algn="l">
              <a:spcBef>
                <a:spcPts val="360"/>
              </a:spcBef>
              <a:spcAft>
                <a:spcPts val="0"/>
              </a:spcAft>
              <a:buSzPts val="1400"/>
              <a:buChar char="●"/>
            </a:pPr>
            <a:r>
              <a:rPr lang="en-US"/>
              <a:t>Workgroups on special education infrastructure &amp; supports?</a:t>
            </a:r>
            <a:endParaRPr/>
          </a:p>
          <a:p>
            <a:pPr indent="-317500" lvl="0" marL="457200" rtl="0" algn="l">
              <a:spcBef>
                <a:spcPts val="0"/>
              </a:spcBef>
              <a:spcAft>
                <a:spcPts val="0"/>
              </a:spcAft>
              <a:buSzPts val="1400"/>
              <a:buChar char="●"/>
            </a:pPr>
            <a:r>
              <a:rPr lang="en-US"/>
              <a:t>Revisit </a:t>
            </a:r>
            <a:r>
              <a:rPr lang="en-US">
                <a:highlight>
                  <a:schemeClr val="lt1"/>
                </a:highlight>
              </a:rPr>
              <a:t>2018 </a:t>
            </a:r>
            <a:r>
              <a:rPr lang="en-US"/>
              <a:t>Cost Driver Task Force report?</a:t>
            </a:r>
            <a:endParaRPr/>
          </a:p>
        </p:txBody>
      </p:sp>
      <p:sp>
        <p:nvSpPr>
          <p:cNvPr id="360" name="Google Shape;360;p48"/>
          <p:cNvSpPr txBox="1"/>
          <p:nvPr>
            <p:ph idx="12" type="sldNum"/>
          </p:nvPr>
        </p:nvSpPr>
        <p:spPr>
          <a:xfrm>
            <a:off x="6553200" y="6477000"/>
            <a:ext cx="2133600" cy="2286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4" name="Shape 364"/>
        <p:cNvGrpSpPr/>
        <p:nvPr/>
      </p:nvGrpSpPr>
      <p:grpSpPr>
        <a:xfrm>
          <a:off x="0" y="0"/>
          <a:ext cx="0" cy="0"/>
          <a:chOff x="0" y="0"/>
          <a:chExt cx="0" cy="0"/>
        </a:xfrm>
      </p:grpSpPr>
      <p:sp>
        <p:nvSpPr>
          <p:cNvPr id="365" name="Google Shape;365;p49"/>
          <p:cNvSpPr txBox="1"/>
          <p:nvPr>
            <p:ph type="title"/>
          </p:nvPr>
        </p:nvSpPr>
        <p:spPr>
          <a:xfrm>
            <a:off x="457200" y="274638"/>
            <a:ext cx="8229600" cy="1143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Q &amp; A</a:t>
            </a:r>
            <a:endParaRPr/>
          </a:p>
        </p:txBody>
      </p:sp>
      <p:sp>
        <p:nvSpPr>
          <p:cNvPr id="366" name="Google Shape;366;p49"/>
          <p:cNvSpPr txBox="1"/>
          <p:nvPr>
            <p:ph idx="10" type="dt"/>
          </p:nvPr>
        </p:nvSpPr>
        <p:spPr>
          <a:xfrm>
            <a:off x="685800" y="6477000"/>
            <a:ext cx="1905000" cy="228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mepri.maine.edu</a:t>
            </a:r>
            <a:endParaRPr/>
          </a:p>
        </p:txBody>
      </p:sp>
      <p:sp>
        <p:nvSpPr>
          <p:cNvPr id="367" name="Google Shape;367;p49"/>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368" name="Google Shape;368;p49"/>
          <p:cNvSpPr txBox="1"/>
          <p:nvPr/>
        </p:nvSpPr>
        <p:spPr>
          <a:xfrm>
            <a:off x="581985" y="1123701"/>
            <a:ext cx="6604000" cy="181588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800">
              <a:solidFill>
                <a:schemeClr val="dk1"/>
              </a:solidFill>
              <a:latin typeface="Times"/>
              <a:ea typeface="Times"/>
              <a:cs typeface="Times"/>
              <a:sym typeface="Times"/>
            </a:endParaRPr>
          </a:p>
          <a:p>
            <a:pPr indent="0" lvl="0" marL="0" marR="0" rtl="0" algn="ctr">
              <a:spcBef>
                <a:spcPts val="0"/>
              </a:spcBef>
              <a:spcAft>
                <a:spcPts val="0"/>
              </a:spcAft>
              <a:buNone/>
            </a:pPr>
            <a:r>
              <a:rPr b="1" lang="en-US" sz="3600">
                <a:solidFill>
                  <a:schemeClr val="dk1"/>
                </a:solidFill>
                <a:latin typeface="Times"/>
                <a:ea typeface="Times"/>
                <a:cs typeface="Times"/>
                <a:sym typeface="Times"/>
              </a:rPr>
              <a:t>Questions</a:t>
            </a:r>
            <a:r>
              <a:rPr b="1" lang="en-US" sz="2800">
                <a:solidFill>
                  <a:schemeClr val="dk1"/>
                </a:solidFill>
                <a:latin typeface="Times"/>
                <a:ea typeface="Times"/>
                <a:cs typeface="Times"/>
                <a:sym typeface="Times"/>
              </a:rPr>
              <a:t>?</a:t>
            </a:r>
            <a:endParaRPr/>
          </a:p>
          <a:p>
            <a:pPr indent="0" lvl="0" marL="0" marR="0" rtl="0" algn="l">
              <a:spcBef>
                <a:spcPts val="0"/>
              </a:spcBef>
              <a:spcAft>
                <a:spcPts val="0"/>
              </a:spcAft>
              <a:buNone/>
            </a:pPr>
            <a:r>
              <a:t/>
            </a:r>
            <a:endParaRPr sz="2400">
              <a:solidFill>
                <a:schemeClr val="dk1"/>
              </a:solidFill>
              <a:latin typeface="Times"/>
              <a:ea typeface="Times"/>
              <a:cs typeface="Times"/>
              <a:sym typeface="Times"/>
            </a:endParaRPr>
          </a:p>
          <a:p>
            <a:pPr indent="0" lvl="0" marL="0" marR="0" rtl="0" algn="l">
              <a:spcBef>
                <a:spcPts val="0"/>
              </a:spcBef>
              <a:spcAft>
                <a:spcPts val="0"/>
              </a:spcAft>
              <a:buNone/>
            </a:pPr>
            <a:r>
              <a:t/>
            </a:r>
            <a:endParaRPr sz="2400">
              <a:solidFill>
                <a:schemeClr val="dk1"/>
              </a:solidFill>
              <a:latin typeface="Times"/>
              <a:ea typeface="Times"/>
              <a:cs typeface="Times"/>
              <a:sym typeface="Times"/>
            </a:endParaRPr>
          </a:p>
        </p:txBody>
      </p:sp>
      <p:sp>
        <p:nvSpPr>
          <p:cNvPr id="369" name="Google Shape;369;p49"/>
          <p:cNvSpPr txBox="1"/>
          <p:nvPr>
            <p:ph idx="1" type="body"/>
          </p:nvPr>
        </p:nvSpPr>
        <p:spPr>
          <a:xfrm>
            <a:off x="457200" y="2230496"/>
            <a:ext cx="8229600" cy="4094104"/>
          </a:xfrm>
          <a:prstGeom prst="rect">
            <a:avLst/>
          </a:prstGeom>
          <a:noFill/>
          <a:ln>
            <a:noFill/>
          </a:ln>
        </p:spPr>
        <p:txBody>
          <a:bodyPr anchorCtr="0" anchor="t" bIns="45700" lIns="91425" spcFirstLastPara="1" rIns="91425" wrap="square" tIns="45700">
            <a:noAutofit/>
          </a:bodyPr>
          <a:lstStyle/>
          <a:p>
            <a:pPr indent="-342900" lvl="0" marL="342900" rtl="0" algn="l">
              <a:spcBef>
                <a:spcPts val="640"/>
              </a:spcBef>
              <a:spcAft>
                <a:spcPts val="0"/>
              </a:spcAft>
              <a:buNone/>
            </a:pPr>
            <a:r>
              <a:t/>
            </a:r>
            <a:endParaRPr/>
          </a:p>
          <a:p>
            <a:pPr indent="-457200" lvl="0" marL="457200" rtl="0" algn="l">
              <a:spcBef>
                <a:spcPts val="640"/>
              </a:spcBef>
              <a:spcAft>
                <a:spcPts val="0"/>
              </a:spcAft>
              <a:buClr>
                <a:srgbClr val="000042"/>
              </a:buClr>
              <a:buSzPts val="3200"/>
              <a:buFont typeface="Arial"/>
              <a:buChar char="•"/>
            </a:pPr>
            <a:r>
              <a:rPr lang="en-US"/>
              <a:t>Amy Johnson (</a:t>
            </a:r>
            <a:r>
              <a:rPr lang="en-US" u="sng">
                <a:solidFill>
                  <a:schemeClr val="hlink"/>
                </a:solidFill>
                <a:hlinkClick r:id="rId3"/>
              </a:rPr>
              <a:t>amyj@maine.edu</a:t>
            </a:r>
            <a:r>
              <a:rPr lang="en-US"/>
              <a:t>)</a:t>
            </a:r>
            <a:endParaRPr/>
          </a:p>
          <a:p>
            <a:pPr indent="0" lvl="0" marL="0" rtl="0" algn="l">
              <a:spcBef>
                <a:spcPts val="640"/>
              </a:spcBef>
              <a:spcAft>
                <a:spcPts val="0"/>
              </a:spcAft>
              <a:buNone/>
            </a:pPr>
            <a:r>
              <a:t/>
            </a:r>
            <a:endParaRPr/>
          </a:p>
          <a:p>
            <a:pPr indent="0" lvl="0" marL="0" rtl="0" algn="l">
              <a:spcBef>
                <a:spcPts val="640"/>
              </a:spcBef>
              <a:spcAft>
                <a:spcPts val="0"/>
              </a:spcAft>
              <a:buNone/>
            </a:pPr>
            <a:r>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374" name="Shape 374"/>
        <p:cNvGrpSpPr/>
        <p:nvPr/>
      </p:nvGrpSpPr>
      <p:grpSpPr>
        <a:xfrm>
          <a:off x="0" y="0"/>
          <a:ext cx="0" cy="0"/>
          <a:chOff x="0" y="0"/>
          <a:chExt cx="0" cy="0"/>
        </a:xfrm>
      </p:grpSpPr>
      <p:sp>
        <p:nvSpPr>
          <p:cNvPr id="375" name="Google Shape;375;p50"/>
          <p:cNvSpPr txBox="1"/>
          <p:nvPr>
            <p:ph type="title"/>
          </p:nvPr>
        </p:nvSpPr>
        <p:spPr>
          <a:xfrm>
            <a:off x="457200" y="274638"/>
            <a:ext cx="8229600" cy="1143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Special Education Spending Summary</a:t>
            </a:r>
            <a:endParaRPr/>
          </a:p>
        </p:txBody>
      </p:sp>
      <p:sp>
        <p:nvSpPr>
          <p:cNvPr id="376" name="Google Shape;376;p50"/>
          <p:cNvSpPr txBox="1"/>
          <p:nvPr>
            <p:ph idx="12" type="sldNum"/>
          </p:nvPr>
        </p:nvSpPr>
        <p:spPr>
          <a:xfrm>
            <a:off x="6553200" y="6477000"/>
            <a:ext cx="2133600" cy="2286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graphicFrame>
        <p:nvGraphicFramePr>
          <p:cNvPr id="377" name="Google Shape;377;p50"/>
          <p:cNvGraphicFramePr/>
          <p:nvPr/>
        </p:nvGraphicFramePr>
        <p:xfrm>
          <a:off x="457200" y="1374738"/>
          <a:ext cx="3000000" cy="3000000"/>
        </p:xfrm>
        <a:graphic>
          <a:graphicData uri="http://schemas.openxmlformats.org/drawingml/2006/table">
            <a:tbl>
              <a:tblPr>
                <a:noFill/>
                <a:tableStyleId>{3CE5DAD1-073D-49BC-B5B3-45EF209B7F71}</a:tableStyleId>
              </a:tblPr>
              <a:tblGrid>
                <a:gridCol w="4186400"/>
                <a:gridCol w="2545800"/>
                <a:gridCol w="1357775"/>
              </a:tblGrid>
              <a:tr h="1227625">
                <a:tc>
                  <a:txBody>
                    <a:bodyPr/>
                    <a:lstStyle/>
                    <a:p>
                      <a:pPr indent="0" lvl="0" marL="0" rtl="0" algn="ctr">
                        <a:lnSpc>
                          <a:spcPct val="115000"/>
                        </a:lnSpc>
                        <a:spcBef>
                          <a:spcPts val="0"/>
                        </a:spcBef>
                        <a:spcAft>
                          <a:spcPts val="0"/>
                        </a:spcAft>
                        <a:buNone/>
                      </a:pPr>
                      <a:r>
                        <a:rPr lang="en-US" sz="2400"/>
                        <a:t>Category</a:t>
                      </a:r>
                      <a:endParaRPr sz="2400"/>
                    </a:p>
                  </a:txBody>
                  <a:tcPr marT="0" marB="0" marR="63500" marL="63500"/>
                </a:tc>
                <a:tc>
                  <a:txBody>
                    <a:bodyPr/>
                    <a:lstStyle/>
                    <a:p>
                      <a:pPr indent="0" lvl="0" marL="0" rtl="0" algn="ctr">
                        <a:lnSpc>
                          <a:spcPct val="115000"/>
                        </a:lnSpc>
                        <a:spcBef>
                          <a:spcPts val="0"/>
                        </a:spcBef>
                        <a:spcAft>
                          <a:spcPts val="0"/>
                        </a:spcAft>
                        <a:buNone/>
                      </a:pPr>
                      <a:r>
                        <a:rPr lang="en-US" sz="2400"/>
                        <a:t>Total FY2023 Expenditure</a:t>
                      </a:r>
                      <a:endParaRPr sz="2400"/>
                    </a:p>
                  </a:txBody>
                  <a:tcPr marT="0" marB="0" marR="63500" marL="63500"/>
                </a:tc>
                <a:tc>
                  <a:txBody>
                    <a:bodyPr/>
                    <a:lstStyle/>
                    <a:p>
                      <a:pPr indent="0" lvl="0" marL="0" rtl="0" algn="ctr">
                        <a:lnSpc>
                          <a:spcPct val="115000"/>
                        </a:lnSpc>
                        <a:spcBef>
                          <a:spcPts val="0"/>
                        </a:spcBef>
                        <a:spcAft>
                          <a:spcPts val="0"/>
                        </a:spcAft>
                        <a:buNone/>
                      </a:pPr>
                      <a:r>
                        <a:rPr lang="en-US" sz="2400"/>
                        <a:t>%age of total</a:t>
                      </a:r>
                      <a:endParaRPr sz="2400"/>
                    </a:p>
                  </a:txBody>
                  <a:tcPr marT="0" marB="0" marR="63500" marL="63500"/>
                </a:tc>
              </a:tr>
              <a:tr h="473825">
                <a:tc>
                  <a:txBody>
                    <a:bodyPr/>
                    <a:lstStyle/>
                    <a:p>
                      <a:pPr indent="0" lvl="0" marL="0" rtl="0" algn="l">
                        <a:lnSpc>
                          <a:spcPct val="115000"/>
                        </a:lnSpc>
                        <a:spcBef>
                          <a:spcPts val="0"/>
                        </a:spcBef>
                        <a:spcAft>
                          <a:spcPts val="0"/>
                        </a:spcAft>
                        <a:buNone/>
                      </a:pPr>
                      <a:r>
                        <a:rPr lang="en-US" sz="2400"/>
                        <a:t>1. Teacher Salary &amp; Ben.</a:t>
                      </a:r>
                      <a:endParaRPr sz="2400"/>
                    </a:p>
                  </a:txBody>
                  <a:tcPr marT="0" marB="0" marR="63500" marL="63500">
                    <a:solidFill>
                      <a:srgbClr val="FFFFFF"/>
                    </a:solidFill>
                  </a:tcPr>
                </a:tc>
                <a:tc>
                  <a:txBody>
                    <a:bodyPr/>
                    <a:lstStyle/>
                    <a:p>
                      <a:pPr indent="0" lvl="0" marL="0" rtl="0" algn="ctr">
                        <a:lnSpc>
                          <a:spcPct val="115000"/>
                        </a:lnSpc>
                        <a:spcBef>
                          <a:spcPts val="0"/>
                        </a:spcBef>
                        <a:spcAft>
                          <a:spcPts val="0"/>
                        </a:spcAft>
                        <a:buNone/>
                      </a:pPr>
                      <a:r>
                        <a:rPr lang="en-US" sz="2400"/>
                        <a:t>$175,395,939</a:t>
                      </a:r>
                      <a:endParaRPr sz="2400"/>
                    </a:p>
                  </a:txBody>
                  <a:tcPr marT="0" marB="0" marR="63500" marL="63500" anchor="b">
                    <a:solidFill>
                      <a:srgbClr val="FFFFFF"/>
                    </a:solidFill>
                  </a:tcPr>
                </a:tc>
                <a:tc>
                  <a:txBody>
                    <a:bodyPr/>
                    <a:lstStyle/>
                    <a:p>
                      <a:pPr indent="0" lvl="0" marL="0" rtl="0" algn="ctr">
                        <a:lnSpc>
                          <a:spcPct val="115000"/>
                        </a:lnSpc>
                        <a:spcBef>
                          <a:spcPts val="0"/>
                        </a:spcBef>
                        <a:spcAft>
                          <a:spcPts val="0"/>
                        </a:spcAft>
                        <a:buNone/>
                      </a:pPr>
                      <a:r>
                        <a:rPr lang="en-US" sz="2400"/>
                        <a:t>33.9%</a:t>
                      </a:r>
                      <a:endParaRPr sz="2400"/>
                    </a:p>
                  </a:txBody>
                  <a:tcPr marT="0" marB="0" marR="63500" marL="63500">
                    <a:solidFill>
                      <a:srgbClr val="FFFFFF"/>
                    </a:solidFill>
                  </a:tcPr>
                </a:tc>
              </a:tr>
              <a:tr h="473825">
                <a:tc>
                  <a:txBody>
                    <a:bodyPr/>
                    <a:lstStyle/>
                    <a:p>
                      <a:pPr indent="0" lvl="0" marL="0" rtl="0" algn="l">
                        <a:lnSpc>
                          <a:spcPct val="115000"/>
                        </a:lnSpc>
                        <a:spcBef>
                          <a:spcPts val="0"/>
                        </a:spcBef>
                        <a:spcAft>
                          <a:spcPts val="0"/>
                        </a:spcAft>
                        <a:buNone/>
                      </a:pPr>
                      <a:r>
                        <a:rPr lang="en-US" sz="2400"/>
                        <a:t>2. Ed Tech Salary &amp; Ben.</a:t>
                      </a:r>
                      <a:endParaRPr sz="2400"/>
                    </a:p>
                  </a:txBody>
                  <a:tcPr marT="0" marB="0" marR="63500" marL="63500">
                    <a:solidFill>
                      <a:srgbClr val="FFFFFF"/>
                    </a:solidFill>
                  </a:tcPr>
                </a:tc>
                <a:tc>
                  <a:txBody>
                    <a:bodyPr/>
                    <a:lstStyle/>
                    <a:p>
                      <a:pPr indent="0" lvl="0" marL="0" rtl="0" algn="ctr">
                        <a:lnSpc>
                          <a:spcPct val="115000"/>
                        </a:lnSpc>
                        <a:spcBef>
                          <a:spcPts val="0"/>
                        </a:spcBef>
                        <a:spcAft>
                          <a:spcPts val="0"/>
                        </a:spcAft>
                        <a:buNone/>
                      </a:pPr>
                      <a:r>
                        <a:rPr lang="en-US" sz="2400"/>
                        <a:t>$154,354,771</a:t>
                      </a:r>
                      <a:endParaRPr sz="2400"/>
                    </a:p>
                  </a:txBody>
                  <a:tcPr marT="0" marB="0" marR="63500" marL="63500" anchor="b">
                    <a:solidFill>
                      <a:srgbClr val="FFFFFF"/>
                    </a:solidFill>
                  </a:tcPr>
                </a:tc>
                <a:tc>
                  <a:txBody>
                    <a:bodyPr/>
                    <a:lstStyle/>
                    <a:p>
                      <a:pPr indent="0" lvl="0" marL="0" rtl="0" algn="ctr">
                        <a:lnSpc>
                          <a:spcPct val="115000"/>
                        </a:lnSpc>
                        <a:spcBef>
                          <a:spcPts val="0"/>
                        </a:spcBef>
                        <a:spcAft>
                          <a:spcPts val="0"/>
                        </a:spcAft>
                        <a:buNone/>
                      </a:pPr>
                      <a:r>
                        <a:rPr lang="en-US" sz="2400"/>
                        <a:t>29.8%</a:t>
                      </a:r>
                      <a:endParaRPr sz="2400"/>
                    </a:p>
                  </a:txBody>
                  <a:tcPr marT="0" marB="0" marR="63500" marL="63500">
                    <a:solidFill>
                      <a:srgbClr val="FFFFFF"/>
                    </a:solidFill>
                  </a:tcPr>
                </a:tc>
              </a:tr>
              <a:tr h="473825">
                <a:tc>
                  <a:txBody>
                    <a:bodyPr/>
                    <a:lstStyle/>
                    <a:p>
                      <a:pPr indent="0" lvl="0" marL="0" rtl="0" algn="l">
                        <a:lnSpc>
                          <a:spcPct val="115000"/>
                        </a:lnSpc>
                        <a:spcBef>
                          <a:spcPts val="0"/>
                        </a:spcBef>
                        <a:spcAft>
                          <a:spcPts val="0"/>
                        </a:spcAft>
                        <a:buNone/>
                      </a:pPr>
                      <a:r>
                        <a:rPr lang="en-US" sz="2400"/>
                        <a:t>3. Related Services</a:t>
                      </a:r>
                      <a:endParaRPr sz="2400"/>
                    </a:p>
                  </a:txBody>
                  <a:tcPr marT="0" marB="0" marR="63500" marL="63500">
                    <a:solidFill>
                      <a:srgbClr val="FFFFFF"/>
                    </a:solidFill>
                  </a:tcPr>
                </a:tc>
                <a:tc>
                  <a:txBody>
                    <a:bodyPr/>
                    <a:lstStyle/>
                    <a:p>
                      <a:pPr indent="0" lvl="0" marL="0" rtl="0" algn="ctr">
                        <a:lnSpc>
                          <a:spcPct val="115000"/>
                        </a:lnSpc>
                        <a:spcBef>
                          <a:spcPts val="0"/>
                        </a:spcBef>
                        <a:spcAft>
                          <a:spcPts val="0"/>
                        </a:spcAft>
                        <a:buNone/>
                      </a:pPr>
                      <a:r>
                        <a:rPr lang="en-US" sz="2400"/>
                        <a:t>$95,814,858</a:t>
                      </a:r>
                      <a:endParaRPr sz="2400"/>
                    </a:p>
                  </a:txBody>
                  <a:tcPr marT="0" marB="0" marR="63500" marL="63500">
                    <a:solidFill>
                      <a:srgbClr val="FFFFFF"/>
                    </a:solidFill>
                  </a:tcPr>
                </a:tc>
                <a:tc>
                  <a:txBody>
                    <a:bodyPr/>
                    <a:lstStyle/>
                    <a:p>
                      <a:pPr indent="0" lvl="0" marL="0" rtl="0" algn="ctr">
                        <a:lnSpc>
                          <a:spcPct val="115000"/>
                        </a:lnSpc>
                        <a:spcBef>
                          <a:spcPts val="0"/>
                        </a:spcBef>
                        <a:spcAft>
                          <a:spcPts val="0"/>
                        </a:spcAft>
                        <a:buNone/>
                      </a:pPr>
                      <a:r>
                        <a:rPr lang="en-US" sz="2400"/>
                        <a:t>18.5%</a:t>
                      </a:r>
                      <a:endParaRPr sz="2400"/>
                    </a:p>
                  </a:txBody>
                  <a:tcPr marT="0" marB="0" marR="63500" marL="63500">
                    <a:solidFill>
                      <a:srgbClr val="FFFFFF"/>
                    </a:solidFill>
                  </a:tcPr>
                </a:tc>
              </a:tr>
              <a:tr h="473825">
                <a:tc>
                  <a:txBody>
                    <a:bodyPr/>
                    <a:lstStyle/>
                    <a:p>
                      <a:pPr indent="0" lvl="0" marL="0" rtl="0" algn="l">
                        <a:lnSpc>
                          <a:spcPct val="115000"/>
                        </a:lnSpc>
                        <a:spcBef>
                          <a:spcPts val="0"/>
                        </a:spcBef>
                        <a:spcAft>
                          <a:spcPts val="0"/>
                        </a:spcAft>
                        <a:buNone/>
                      </a:pPr>
                      <a:r>
                        <a:rPr lang="en-US" sz="2400"/>
                        <a:t>4. Administration </a:t>
                      </a:r>
                      <a:endParaRPr sz="2400"/>
                    </a:p>
                  </a:txBody>
                  <a:tcPr marT="0" marB="0" marR="63500" marL="63500">
                    <a:solidFill>
                      <a:srgbClr val="FFFFFF"/>
                    </a:solidFill>
                  </a:tcPr>
                </a:tc>
                <a:tc>
                  <a:txBody>
                    <a:bodyPr/>
                    <a:lstStyle/>
                    <a:p>
                      <a:pPr indent="0" lvl="0" marL="0" rtl="0" algn="ctr">
                        <a:lnSpc>
                          <a:spcPct val="115000"/>
                        </a:lnSpc>
                        <a:spcBef>
                          <a:spcPts val="0"/>
                        </a:spcBef>
                        <a:spcAft>
                          <a:spcPts val="0"/>
                        </a:spcAft>
                        <a:buNone/>
                      </a:pPr>
                      <a:r>
                        <a:rPr lang="en-US" sz="2400"/>
                        <a:t>$45,546,168</a:t>
                      </a:r>
                      <a:endParaRPr sz="2400"/>
                    </a:p>
                  </a:txBody>
                  <a:tcPr marT="0" marB="0" marR="63500" marL="63500" anchor="b">
                    <a:solidFill>
                      <a:srgbClr val="FFFFFF"/>
                    </a:solidFill>
                  </a:tcPr>
                </a:tc>
                <a:tc>
                  <a:txBody>
                    <a:bodyPr/>
                    <a:lstStyle/>
                    <a:p>
                      <a:pPr indent="0" lvl="0" marL="0" rtl="0" algn="ctr">
                        <a:lnSpc>
                          <a:spcPct val="115000"/>
                        </a:lnSpc>
                        <a:spcBef>
                          <a:spcPts val="0"/>
                        </a:spcBef>
                        <a:spcAft>
                          <a:spcPts val="0"/>
                        </a:spcAft>
                        <a:buNone/>
                      </a:pPr>
                      <a:r>
                        <a:rPr lang="en-US" sz="2400"/>
                        <a:t>8.8%</a:t>
                      </a:r>
                      <a:endParaRPr sz="2400"/>
                    </a:p>
                  </a:txBody>
                  <a:tcPr marT="0" marB="0" marR="63500" marL="63500">
                    <a:solidFill>
                      <a:srgbClr val="FFFFFF"/>
                    </a:solidFill>
                  </a:tcPr>
                </a:tc>
              </a:tr>
              <a:tr h="473825">
                <a:tc>
                  <a:txBody>
                    <a:bodyPr/>
                    <a:lstStyle/>
                    <a:p>
                      <a:pPr indent="0" lvl="0" marL="0" rtl="0" algn="l">
                        <a:lnSpc>
                          <a:spcPct val="115000"/>
                        </a:lnSpc>
                        <a:spcBef>
                          <a:spcPts val="0"/>
                        </a:spcBef>
                        <a:spcAft>
                          <a:spcPts val="0"/>
                        </a:spcAft>
                        <a:buNone/>
                      </a:pPr>
                      <a:r>
                        <a:rPr lang="en-US" sz="2400"/>
                        <a:t>5. Out of District Tuition</a:t>
                      </a:r>
                      <a:endParaRPr sz="2400"/>
                    </a:p>
                  </a:txBody>
                  <a:tcPr marT="0" marB="0" marR="63500" marL="63500">
                    <a:solidFill>
                      <a:srgbClr val="FFFFFF"/>
                    </a:solidFill>
                  </a:tcPr>
                </a:tc>
                <a:tc>
                  <a:txBody>
                    <a:bodyPr/>
                    <a:lstStyle/>
                    <a:p>
                      <a:pPr indent="0" lvl="0" marL="0" rtl="0" algn="ctr">
                        <a:lnSpc>
                          <a:spcPct val="115000"/>
                        </a:lnSpc>
                        <a:spcBef>
                          <a:spcPts val="0"/>
                        </a:spcBef>
                        <a:spcAft>
                          <a:spcPts val="0"/>
                        </a:spcAft>
                        <a:buNone/>
                      </a:pPr>
                      <a:r>
                        <a:rPr lang="en-US" sz="2400"/>
                        <a:t>$36,497,412</a:t>
                      </a:r>
                      <a:endParaRPr sz="2400"/>
                    </a:p>
                  </a:txBody>
                  <a:tcPr marT="0" marB="0" marR="63500" marL="63500" anchor="b">
                    <a:solidFill>
                      <a:srgbClr val="FFFFFF"/>
                    </a:solidFill>
                  </a:tcPr>
                </a:tc>
                <a:tc>
                  <a:txBody>
                    <a:bodyPr/>
                    <a:lstStyle/>
                    <a:p>
                      <a:pPr indent="0" lvl="0" marL="0" rtl="0" algn="ctr">
                        <a:lnSpc>
                          <a:spcPct val="115000"/>
                        </a:lnSpc>
                        <a:spcBef>
                          <a:spcPts val="0"/>
                        </a:spcBef>
                        <a:spcAft>
                          <a:spcPts val="0"/>
                        </a:spcAft>
                        <a:buNone/>
                      </a:pPr>
                      <a:r>
                        <a:rPr lang="en-US" sz="2400"/>
                        <a:t>7.1%</a:t>
                      </a:r>
                      <a:endParaRPr sz="2400"/>
                    </a:p>
                  </a:txBody>
                  <a:tcPr marT="0" marB="0" marR="63500" marL="63500">
                    <a:solidFill>
                      <a:srgbClr val="FFFFFF"/>
                    </a:solidFill>
                  </a:tcPr>
                </a:tc>
              </a:tr>
              <a:tr h="473825">
                <a:tc>
                  <a:txBody>
                    <a:bodyPr/>
                    <a:lstStyle/>
                    <a:p>
                      <a:pPr indent="0" lvl="0" marL="0" rtl="0" algn="l">
                        <a:lnSpc>
                          <a:spcPct val="115000"/>
                        </a:lnSpc>
                        <a:spcBef>
                          <a:spcPts val="0"/>
                        </a:spcBef>
                        <a:spcAft>
                          <a:spcPts val="0"/>
                        </a:spcAft>
                        <a:buNone/>
                      </a:pPr>
                      <a:r>
                        <a:rPr lang="en-US" sz="2400"/>
                        <a:t>6. Unassigned (All Other)</a:t>
                      </a:r>
                      <a:endParaRPr sz="2400"/>
                    </a:p>
                  </a:txBody>
                  <a:tcPr marT="0" marB="0" marR="63500" marL="63500">
                    <a:solidFill>
                      <a:srgbClr val="FFFFFF"/>
                    </a:solidFill>
                  </a:tcPr>
                </a:tc>
                <a:tc>
                  <a:txBody>
                    <a:bodyPr/>
                    <a:lstStyle/>
                    <a:p>
                      <a:pPr indent="0" lvl="0" marL="0" rtl="0" algn="ctr">
                        <a:lnSpc>
                          <a:spcPct val="115000"/>
                        </a:lnSpc>
                        <a:spcBef>
                          <a:spcPts val="0"/>
                        </a:spcBef>
                        <a:spcAft>
                          <a:spcPts val="0"/>
                        </a:spcAft>
                        <a:buNone/>
                      </a:pPr>
                      <a:r>
                        <a:rPr lang="en-US" sz="2400"/>
                        <a:t>$9,647,190</a:t>
                      </a:r>
                      <a:endParaRPr sz="2400"/>
                    </a:p>
                  </a:txBody>
                  <a:tcPr marT="0" marB="0" marR="63500" marL="63500" anchor="b">
                    <a:solidFill>
                      <a:srgbClr val="FFFFFF"/>
                    </a:solidFill>
                  </a:tcPr>
                </a:tc>
                <a:tc>
                  <a:txBody>
                    <a:bodyPr/>
                    <a:lstStyle/>
                    <a:p>
                      <a:pPr indent="0" lvl="0" marL="0" rtl="0" algn="ctr">
                        <a:lnSpc>
                          <a:spcPct val="115000"/>
                        </a:lnSpc>
                        <a:spcBef>
                          <a:spcPts val="0"/>
                        </a:spcBef>
                        <a:spcAft>
                          <a:spcPts val="0"/>
                        </a:spcAft>
                        <a:buNone/>
                      </a:pPr>
                      <a:r>
                        <a:rPr lang="en-US" sz="2400"/>
                        <a:t>1.9%</a:t>
                      </a:r>
                      <a:endParaRPr sz="2400"/>
                    </a:p>
                  </a:txBody>
                  <a:tcPr marT="0" marB="0" marR="63500" marL="63500">
                    <a:solidFill>
                      <a:srgbClr val="FFFFFF"/>
                    </a:solidFill>
                  </a:tcPr>
                </a:tc>
              </a:tr>
              <a:tr h="473825">
                <a:tc>
                  <a:txBody>
                    <a:bodyPr/>
                    <a:lstStyle/>
                    <a:p>
                      <a:pPr indent="0" lvl="0" marL="0" rtl="0" algn="l">
                        <a:lnSpc>
                          <a:spcPct val="115000"/>
                        </a:lnSpc>
                        <a:spcBef>
                          <a:spcPts val="0"/>
                        </a:spcBef>
                        <a:spcAft>
                          <a:spcPts val="0"/>
                        </a:spcAft>
                        <a:buNone/>
                      </a:pPr>
                      <a:r>
                        <a:rPr b="1" lang="en-US" sz="2400"/>
                        <a:t>Total</a:t>
                      </a:r>
                      <a:endParaRPr b="1" sz="2400"/>
                    </a:p>
                  </a:txBody>
                  <a:tcPr marT="0" marB="0" marR="63500" marL="63500">
                    <a:solidFill>
                      <a:srgbClr val="FFFFFF"/>
                    </a:solidFill>
                  </a:tcPr>
                </a:tc>
                <a:tc>
                  <a:txBody>
                    <a:bodyPr/>
                    <a:lstStyle/>
                    <a:p>
                      <a:pPr indent="0" lvl="0" marL="0" rtl="0" algn="ctr">
                        <a:lnSpc>
                          <a:spcPct val="115000"/>
                        </a:lnSpc>
                        <a:spcBef>
                          <a:spcPts val="0"/>
                        </a:spcBef>
                        <a:spcAft>
                          <a:spcPts val="0"/>
                        </a:spcAft>
                        <a:buNone/>
                      </a:pPr>
                      <a:r>
                        <a:rPr b="1" lang="en-US" sz="2400"/>
                        <a:t>$517,256,337</a:t>
                      </a:r>
                      <a:endParaRPr b="1" sz="2400"/>
                    </a:p>
                  </a:txBody>
                  <a:tcPr marT="0" marB="0" marR="63500" marL="63500" anchor="b">
                    <a:solidFill>
                      <a:srgbClr val="FFFFFF"/>
                    </a:solidFill>
                  </a:tcPr>
                </a:tc>
                <a:tc>
                  <a:txBody>
                    <a:bodyPr/>
                    <a:lstStyle/>
                    <a:p>
                      <a:pPr indent="0" lvl="0" marL="0" rtl="0" algn="ctr">
                        <a:lnSpc>
                          <a:spcPct val="115000"/>
                        </a:lnSpc>
                        <a:spcBef>
                          <a:spcPts val="0"/>
                        </a:spcBef>
                        <a:spcAft>
                          <a:spcPts val="0"/>
                        </a:spcAft>
                        <a:buNone/>
                      </a:pPr>
                      <a:r>
                        <a:rPr lang="en-US" sz="2400"/>
                        <a:t>100%</a:t>
                      </a:r>
                      <a:endParaRPr sz="2400"/>
                    </a:p>
                  </a:txBody>
                  <a:tcPr marT="0" marB="0" marR="63500" marL="63500">
                    <a:solidFill>
                      <a:srgbClr val="FFFFFF"/>
                    </a:solidFill>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382" name="Shape 382"/>
        <p:cNvGrpSpPr/>
        <p:nvPr/>
      </p:nvGrpSpPr>
      <p:grpSpPr>
        <a:xfrm>
          <a:off x="0" y="0"/>
          <a:ext cx="0" cy="0"/>
          <a:chOff x="0" y="0"/>
          <a:chExt cx="0" cy="0"/>
        </a:xfrm>
      </p:grpSpPr>
      <p:sp>
        <p:nvSpPr>
          <p:cNvPr id="383" name="Google Shape;383;p51"/>
          <p:cNvSpPr txBox="1"/>
          <p:nvPr>
            <p:ph type="title"/>
          </p:nvPr>
        </p:nvSpPr>
        <p:spPr>
          <a:xfrm>
            <a:off x="457200" y="274638"/>
            <a:ext cx="8229600" cy="1143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SpEd Funding Model Elements</a:t>
            </a:r>
            <a:endParaRPr/>
          </a:p>
        </p:txBody>
      </p:sp>
      <p:sp>
        <p:nvSpPr>
          <p:cNvPr id="384" name="Google Shape;384;p51"/>
          <p:cNvSpPr txBox="1"/>
          <p:nvPr>
            <p:ph idx="1" type="body"/>
          </p:nvPr>
        </p:nvSpPr>
        <p:spPr>
          <a:xfrm>
            <a:off x="457200" y="1143000"/>
            <a:ext cx="8229600" cy="5181600"/>
          </a:xfrm>
          <a:prstGeom prst="rect">
            <a:avLst/>
          </a:prstGeom>
        </p:spPr>
        <p:txBody>
          <a:bodyPr anchorCtr="0" anchor="t" bIns="45700" lIns="91425" spcFirstLastPara="1" rIns="91425" wrap="square" tIns="45700">
            <a:noAutofit/>
          </a:bodyPr>
          <a:lstStyle/>
          <a:p>
            <a:pPr indent="-438150" lvl="0" marL="457200" rtl="0" algn="l">
              <a:spcBef>
                <a:spcPts val="360"/>
              </a:spcBef>
              <a:spcAft>
                <a:spcPts val="0"/>
              </a:spcAft>
              <a:buSzPts val="3300"/>
              <a:buChar char="●"/>
            </a:pPr>
            <a:r>
              <a:rPr lang="en-US" sz="3300"/>
              <a:t>Base weight (1.5)</a:t>
            </a:r>
            <a:endParaRPr sz="3300"/>
          </a:p>
          <a:p>
            <a:pPr indent="-438150" lvl="0" marL="457200" rtl="0" algn="l">
              <a:spcBef>
                <a:spcPts val="0"/>
              </a:spcBef>
              <a:spcAft>
                <a:spcPts val="0"/>
              </a:spcAft>
              <a:buSzPts val="3300"/>
              <a:buChar char="●"/>
            </a:pPr>
            <a:r>
              <a:rPr lang="en-US" sz="3300"/>
              <a:t>Prevalence</a:t>
            </a:r>
            <a:r>
              <a:rPr lang="en-US" sz="3300"/>
              <a:t> weight over 15% (0.38)</a:t>
            </a:r>
            <a:endParaRPr sz="3300"/>
          </a:p>
          <a:p>
            <a:pPr indent="-438150" lvl="0" marL="457200" rtl="0" algn="l">
              <a:spcBef>
                <a:spcPts val="0"/>
              </a:spcBef>
              <a:spcAft>
                <a:spcPts val="0"/>
              </a:spcAft>
              <a:buSzPts val="3300"/>
              <a:buChar char="●"/>
            </a:pPr>
            <a:r>
              <a:rPr lang="en-US" sz="3300"/>
              <a:t>High Cost In-District adjustment</a:t>
            </a:r>
            <a:endParaRPr sz="3300"/>
          </a:p>
          <a:p>
            <a:pPr indent="-438150" lvl="0" marL="457200" rtl="0" algn="l">
              <a:spcBef>
                <a:spcPts val="0"/>
              </a:spcBef>
              <a:spcAft>
                <a:spcPts val="0"/>
              </a:spcAft>
              <a:buSzPts val="3300"/>
              <a:buChar char="●"/>
            </a:pPr>
            <a:r>
              <a:rPr lang="en-US" sz="3300"/>
              <a:t>High Cost Out of District (HCOOD) adj.</a:t>
            </a:r>
            <a:endParaRPr sz="3300"/>
          </a:p>
          <a:p>
            <a:pPr indent="-438150" lvl="0" marL="457200" rtl="0" algn="l">
              <a:spcBef>
                <a:spcPts val="0"/>
              </a:spcBef>
              <a:spcAft>
                <a:spcPts val="0"/>
              </a:spcAft>
              <a:buSzPts val="3300"/>
              <a:buChar char="●"/>
            </a:pPr>
            <a:r>
              <a:rPr lang="en-US" sz="3300"/>
              <a:t>Small Program adjustment</a:t>
            </a:r>
            <a:endParaRPr sz="3300"/>
          </a:p>
          <a:p>
            <a:pPr indent="-438150" lvl="0" marL="457200" rtl="0" algn="l">
              <a:spcBef>
                <a:spcPts val="0"/>
              </a:spcBef>
              <a:spcAft>
                <a:spcPts val="0"/>
              </a:spcAft>
              <a:buSzPts val="3300"/>
              <a:buChar char="●"/>
            </a:pPr>
            <a:r>
              <a:rPr lang="en-US" sz="3300"/>
              <a:t>“Step 6” Expenditure comparison</a:t>
            </a:r>
            <a:endParaRPr sz="3300"/>
          </a:p>
        </p:txBody>
      </p:sp>
      <p:sp>
        <p:nvSpPr>
          <p:cNvPr id="385" name="Google Shape;385;p51"/>
          <p:cNvSpPr txBox="1"/>
          <p:nvPr>
            <p:ph idx="12" type="sldNum"/>
          </p:nvPr>
        </p:nvSpPr>
        <p:spPr>
          <a:xfrm>
            <a:off x="6553200" y="6477000"/>
            <a:ext cx="2133600" cy="2286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391" name="Shape 391"/>
        <p:cNvGrpSpPr/>
        <p:nvPr/>
      </p:nvGrpSpPr>
      <p:grpSpPr>
        <a:xfrm>
          <a:off x="0" y="0"/>
          <a:ext cx="0" cy="0"/>
          <a:chOff x="0" y="0"/>
          <a:chExt cx="0" cy="0"/>
        </a:xfrm>
      </p:grpSpPr>
      <p:sp>
        <p:nvSpPr>
          <p:cNvPr id="392" name="Google Shape;392;p52"/>
          <p:cNvSpPr txBox="1"/>
          <p:nvPr>
            <p:ph type="title"/>
          </p:nvPr>
        </p:nvSpPr>
        <p:spPr>
          <a:xfrm>
            <a:off x="457200" y="274638"/>
            <a:ext cx="8229600" cy="1143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Font typeface="Arial"/>
              <a:buNone/>
            </a:pPr>
            <a:r>
              <a:rPr lang="en-US"/>
              <a:t>Proposed </a:t>
            </a:r>
            <a:r>
              <a:rPr lang="en-US"/>
              <a:t>Future Base Weights Model</a:t>
            </a:r>
            <a:endParaRPr/>
          </a:p>
        </p:txBody>
      </p:sp>
      <p:sp>
        <p:nvSpPr>
          <p:cNvPr id="393" name="Google Shape;393;p52"/>
          <p:cNvSpPr txBox="1"/>
          <p:nvPr>
            <p:ph idx="1" type="body"/>
          </p:nvPr>
        </p:nvSpPr>
        <p:spPr>
          <a:xfrm>
            <a:off x="457200" y="1143000"/>
            <a:ext cx="8229600" cy="5181600"/>
          </a:xfrm>
          <a:prstGeom prst="rect">
            <a:avLst/>
          </a:prstGeom>
          <a:noFill/>
          <a:ln>
            <a:noFill/>
          </a:ln>
        </p:spPr>
        <p:txBody>
          <a:bodyPr anchorCtr="0" anchor="t" bIns="45700" lIns="91425" spcFirstLastPara="1" rIns="91425" wrap="square" tIns="45700">
            <a:noAutofit/>
          </a:bodyPr>
          <a:lstStyle/>
          <a:p>
            <a:pPr indent="0" lvl="0" marL="0" rtl="0" algn="l">
              <a:spcBef>
                <a:spcPts val="640"/>
              </a:spcBef>
              <a:spcAft>
                <a:spcPts val="0"/>
              </a:spcAft>
              <a:buNone/>
            </a:pPr>
            <a:r>
              <a:t/>
            </a:r>
            <a:endParaRPr/>
          </a:p>
          <a:p>
            <a:pPr indent="-311150" lvl="0" marL="514350" rtl="0" algn="l">
              <a:spcBef>
                <a:spcPts val="640"/>
              </a:spcBef>
              <a:spcAft>
                <a:spcPts val="0"/>
              </a:spcAft>
              <a:buClr>
                <a:srgbClr val="000042"/>
              </a:buClr>
              <a:buSzPts val="3200"/>
              <a:buFont typeface="Helvetica Neue"/>
              <a:buNone/>
            </a:pPr>
            <a:r>
              <a:t/>
            </a:r>
            <a:endParaRPr/>
          </a:p>
          <a:p>
            <a:pPr indent="-311150" lvl="0" marL="514350" rtl="0" algn="l">
              <a:spcBef>
                <a:spcPts val="640"/>
              </a:spcBef>
              <a:spcAft>
                <a:spcPts val="0"/>
              </a:spcAft>
              <a:buClr>
                <a:srgbClr val="000042"/>
              </a:buClr>
              <a:buSzPts val="3200"/>
              <a:buFont typeface="Helvetica Neue"/>
              <a:buNone/>
            </a:pPr>
            <a:r>
              <a:t/>
            </a:r>
            <a:endParaRPr/>
          </a:p>
          <a:p>
            <a:pPr indent="0" lvl="0" marL="0" rtl="0" algn="l">
              <a:spcBef>
                <a:spcPts val="640"/>
              </a:spcBef>
              <a:spcAft>
                <a:spcPts val="0"/>
              </a:spcAft>
              <a:buNone/>
            </a:pPr>
            <a:r>
              <a:t/>
            </a:r>
            <a:endParaRPr/>
          </a:p>
          <a:p>
            <a:pPr indent="0" lvl="0" marL="0" rtl="0" algn="l">
              <a:spcBef>
                <a:spcPts val="640"/>
              </a:spcBef>
              <a:spcAft>
                <a:spcPts val="0"/>
              </a:spcAft>
              <a:buNone/>
            </a:pPr>
            <a:r>
              <a:t/>
            </a:r>
            <a:endParaRPr/>
          </a:p>
        </p:txBody>
      </p:sp>
      <p:sp>
        <p:nvSpPr>
          <p:cNvPr id="394" name="Google Shape;394;p52"/>
          <p:cNvSpPr txBox="1"/>
          <p:nvPr>
            <p:ph idx="10" type="dt"/>
          </p:nvPr>
        </p:nvSpPr>
        <p:spPr>
          <a:xfrm>
            <a:off x="685800" y="6477000"/>
            <a:ext cx="1905000" cy="228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3/3/2020</a:t>
            </a:r>
            <a:endParaRPr/>
          </a:p>
        </p:txBody>
      </p:sp>
      <p:sp>
        <p:nvSpPr>
          <p:cNvPr id="395" name="Google Shape;395;p52"/>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aphicFrame>
        <p:nvGraphicFramePr>
          <p:cNvPr id="396" name="Google Shape;396;p52"/>
          <p:cNvGraphicFramePr/>
          <p:nvPr/>
        </p:nvGraphicFramePr>
        <p:xfrm>
          <a:off x="952500" y="1425000"/>
          <a:ext cx="3000000" cy="3000000"/>
        </p:xfrm>
        <a:graphic>
          <a:graphicData uri="http://schemas.openxmlformats.org/drawingml/2006/table">
            <a:tbl>
              <a:tblPr>
                <a:noFill/>
                <a:tableStyleId>{B0E7AA49-3753-4E4B-B33D-75C44FF75D25}</a:tableStyleId>
              </a:tblPr>
              <a:tblGrid>
                <a:gridCol w="3619500"/>
                <a:gridCol w="3619500"/>
              </a:tblGrid>
              <a:tr h="381000">
                <a:tc>
                  <a:txBody>
                    <a:bodyPr/>
                    <a:lstStyle/>
                    <a:p>
                      <a:pPr indent="0" lvl="0" marL="0" rtl="0" algn="ctr">
                        <a:spcBef>
                          <a:spcPts val="0"/>
                        </a:spcBef>
                        <a:spcAft>
                          <a:spcPts val="0"/>
                        </a:spcAft>
                        <a:buNone/>
                      </a:pPr>
                      <a:r>
                        <a:rPr b="1" lang="en-US" sz="2600"/>
                        <a:t>Tier 1 </a:t>
                      </a:r>
                      <a:endParaRPr b="1" sz="2600"/>
                    </a:p>
                    <a:p>
                      <a:pPr indent="0" lvl="0" marL="0" rtl="0" algn="ctr">
                        <a:spcBef>
                          <a:spcPts val="0"/>
                        </a:spcBef>
                        <a:spcAft>
                          <a:spcPts val="0"/>
                        </a:spcAft>
                        <a:buNone/>
                      </a:pPr>
                      <a:r>
                        <a:rPr b="1" lang="en-US" sz="2600"/>
                        <a:t>(Lower </a:t>
                      </a:r>
                      <a:r>
                        <a:rPr b="1" lang="en-US" sz="2600"/>
                        <a:t>intensity</a:t>
                      </a:r>
                      <a:r>
                        <a:rPr b="1" lang="en-US" sz="2600"/>
                        <a:t>)</a:t>
                      </a:r>
                      <a:endParaRPr b="1" sz="2600"/>
                    </a:p>
                  </a:txBody>
                  <a:tcPr marT="91425" marB="91425" marR="91425" marL="91425">
                    <a:lnL cap="flat" cmpd="sng" w="19050">
                      <a:solidFill>
                        <a:srgbClr val="9E9E9E"/>
                      </a:solidFill>
                      <a:prstDash val="solid"/>
                      <a:round/>
                      <a:headEnd len="sm" w="sm" type="none"/>
                      <a:tailEnd len="sm" w="sm" type="none"/>
                    </a:lnL>
                    <a:lnR cap="flat" cmpd="sng" w="19050">
                      <a:solidFill>
                        <a:srgbClr val="9E9E9E"/>
                      </a:solidFill>
                      <a:prstDash val="solid"/>
                      <a:round/>
                      <a:headEnd len="sm" w="sm" type="none"/>
                      <a:tailEnd len="sm" w="sm" type="none"/>
                    </a:lnR>
                    <a:lnT cap="flat" cmpd="sng" w="19050">
                      <a:solidFill>
                        <a:srgbClr val="9E9E9E"/>
                      </a:solidFill>
                      <a:prstDash val="solid"/>
                      <a:round/>
                      <a:headEnd len="sm" w="sm" type="none"/>
                      <a:tailEnd len="sm" w="sm" type="none"/>
                    </a:lnT>
                    <a:lnB cap="flat" cmpd="sng" w="19050">
                      <a:solidFill>
                        <a:srgbClr val="9E9E9E"/>
                      </a:solidFill>
                      <a:prstDash val="solid"/>
                      <a:round/>
                      <a:headEnd len="sm" w="sm" type="none"/>
                      <a:tailEnd len="sm" w="sm" type="none"/>
                    </a:lnB>
                  </a:tcPr>
                </a:tc>
                <a:tc>
                  <a:txBody>
                    <a:bodyPr/>
                    <a:lstStyle/>
                    <a:p>
                      <a:pPr indent="0" lvl="0" marL="0" rtl="0" algn="ctr">
                        <a:spcBef>
                          <a:spcPts val="0"/>
                        </a:spcBef>
                        <a:spcAft>
                          <a:spcPts val="0"/>
                        </a:spcAft>
                        <a:buNone/>
                      </a:pPr>
                      <a:r>
                        <a:rPr b="1" lang="en-US" sz="2600"/>
                        <a:t>Tier 2 </a:t>
                      </a:r>
                      <a:endParaRPr b="1" sz="2600"/>
                    </a:p>
                    <a:p>
                      <a:pPr indent="0" lvl="0" marL="0" rtl="0" algn="ctr">
                        <a:spcBef>
                          <a:spcPts val="0"/>
                        </a:spcBef>
                        <a:spcAft>
                          <a:spcPts val="0"/>
                        </a:spcAft>
                        <a:buNone/>
                      </a:pPr>
                      <a:r>
                        <a:rPr b="1" lang="en-US" sz="2600"/>
                        <a:t>(Higher intensity)</a:t>
                      </a:r>
                      <a:endParaRPr b="1" sz="2600"/>
                    </a:p>
                  </a:txBody>
                  <a:tcPr marT="91425" marB="91425" marR="91425" marL="91425">
                    <a:lnL cap="flat" cmpd="sng" w="19050">
                      <a:solidFill>
                        <a:srgbClr val="9E9E9E"/>
                      </a:solidFill>
                      <a:prstDash val="solid"/>
                      <a:round/>
                      <a:headEnd len="sm" w="sm" type="none"/>
                      <a:tailEnd len="sm" w="sm" type="none"/>
                    </a:lnL>
                    <a:lnR cap="flat" cmpd="sng" w="19050">
                      <a:solidFill>
                        <a:srgbClr val="9E9E9E"/>
                      </a:solidFill>
                      <a:prstDash val="solid"/>
                      <a:round/>
                      <a:headEnd len="sm" w="sm" type="none"/>
                      <a:tailEnd len="sm" w="sm" type="none"/>
                    </a:lnR>
                    <a:lnT cap="flat" cmpd="sng" w="19050">
                      <a:solidFill>
                        <a:srgbClr val="9E9E9E"/>
                      </a:solidFill>
                      <a:prstDash val="solid"/>
                      <a:round/>
                      <a:headEnd len="sm" w="sm" type="none"/>
                      <a:tailEnd len="sm" w="sm" type="none"/>
                    </a:lnT>
                    <a:lnB cap="flat" cmpd="sng" w="19050">
                      <a:solidFill>
                        <a:srgbClr val="9E9E9E"/>
                      </a:solidFill>
                      <a:prstDash val="solid"/>
                      <a:round/>
                      <a:headEnd len="sm" w="sm" type="none"/>
                      <a:tailEnd len="sm" w="sm" type="none"/>
                    </a:lnB>
                  </a:tcPr>
                </a:tc>
              </a:tr>
              <a:tr h="381000">
                <a:tc>
                  <a:txBody>
                    <a:bodyPr/>
                    <a:lstStyle/>
                    <a:p>
                      <a:pPr indent="0" lvl="0" marL="0" rtl="0" algn="l">
                        <a:spcBef>
                          <a:spcPts val="0"/>
                        </a:spcBef>
                        <a:spcAft>
                          <a:spcPts val="0"/>
                        </a:spcAft>
                        <a:buNone/>
                      </a:pPr>
                      <a:r>
                        <a:rPr lang="en-US" sz="2500"/>
                        <a:t>Regular and Resource room SPED teachers</a:t>
                      </a:r>
                      <a:endParaRPr sz="2500"/>
                    </a:p>
                    <a:p>
                      <a:pPr indent="0" lvl="0" marL="0" rtl="0" algn="l">
                        <a:spcBef>
                          <a:spcPts val="0"/>
                        </a:spcBef>
                        <a:spcAft>
                          <a:spcPts val="0"/>
                        </a:spcAft>
                        <a:buNone/>
                      </a:pPr>
                      <a:r>
                        <a:t/>
                      </a:r>
                      <a:endParaRPr sz="2500"/>
                    </a:p>
                    <a:p>
                      <a:pPr indent="0" lvl="0" marL="0" rtl="0" algn="l">
                        <a:spcBef>
                          <a:spcPts val="0"/>
                        </a:spcBef>
                        <a:spcAft>
                          <a:spcPts val="0"/>
                        </a:spcAft>
                        <a:buNone/>
                      </a:pPr>
                      <a:r>
                        <a:rPr lang="en-US" sz="2500"/>
                        <a:t>Unassigned ed techs</a:t>
                      </a:r>
                      <a:endParaRPr sz="2500"/>
                    </a:p>
                    <a:p>
                      <a:pPr indent="0" lvl="0" marL="0" rtl="0" algn="l">
                        <a:spcBef>
                          <a:spcPts val="0"/>
                        </a:spcBef>
                        <a:spcAft>
                          <a:spcPts val="0"/>
                        </a:spcAft>
                        <a:buNone/>
                      </a:pPr>
                      <a:r>
                        <a:t/>
                      </a:r>
                      <a:endParaRPr sz="2500"/>
                    </a:p>
                  </a:txBody>
                  <a:tcPr marT="91425" marB="91425" marR="91425" marL="91425">
                    <a:lnL cap="flat" cmpd="sng" w="19050">
                      <a:solidFill>
                        <a:srgbClr val="9E9E9E"/>
                      </a:solidFill>
                      <a:prstDash val="solid"/>
                      <a:round/>
                      <a:headEnd len="sm" w="sm" type="none"/>
                      <a:tailEnd len="sm" w="sm" type="none"/>
                    </a:lnL>
                    <a:lnR cap="flat" cmpd="sng" w="19050">
                      <a:solidFill>
                        <a:srgbClr val="9E9E9E"/>
                      </a:solidFill>
                      <a:prstDash val="solid"/>
                      <a:round/>
                      <a:headEnd len="sm" w="sm" type="none"/>
                      <a:tailEnd len="sm" w="sm" type="none"/>
                    </a:lnR>
                    <a:lnT cap="flat" cmpd="sng" w="19050">
                      <a:solidFill>
                        <a:srgbClr val="9E9E9E"/>
                      </a:solidFill>
                      <a:prstDash val="solid"/>
                      <a:round/>
                      <a:headEnd len="sm" w="sm" type="none"/>
                      <a:tailEnd len="sm" w="sm" type="none"/>
                    </a:lnT>
                    <a:lnB cap="flat" cmpd="sng" w="1905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US" sz="2500"/>
                        <a:t>Self-contained SPED teachers</a:t>
                      </a:r>
                      <a:endParaRPr sz="2500"/>
                    </a:p>
                    <a:p>
                      <a:pPr indent="0" lvl="0" marL="0" rtl="0" algn="l">
                        <a:spcBef>
                          <a:spcPts val="0"/>
                        </a:spcBef>
                        <a:spcAft>
                          <a:spcPts val="0"/>
                        </a:spcAft>
                        <a:buNone/>
                      </a:pPr>
                      <a:r>
                        <a:t/>
                      </a:r>
                      <a:endParaRPr sz="2500"/>
                    </a:p>
                    <a:p>
                      <a:pPr indent="0" lvl="0" marL="0" rtl="0" algn="l">
                        <a:spcBef>
                          <a:spcPts val="0"/>
                        </a:spcBef>
                        <a:spcAft>
                          <a:spcPts val="0"/>
                        </a:spcAft>
                        <a:buNone/>
                      </a:pPr>
                      <a:r>
                        <a:rPr lang="en-US" sz="2500"/>
                        <a:t>Self-contained room, </a:t>
                      </a:r>
                      <a:endParaRPr sz="2500"/>
                    </a:p>
                    <a:p>
                      <a:pPr indent="0" lvl="0" marL="0" rtl="0" algn="l">
                        <a:spcBef>
                          <a:spcPts val="0"/>
                        </a:spcBef>
                        <a:spcAft>
                          <a:spcPts val="0"/>
                        </a:spcAft>
                        <a:buNone/>
                      </a:pPr>
                      <a:r>
                        <a:rPr lang="en-US" sz="2500"/>
                        <a:t>1:1, or 1:2 Ed techs</a:t>
                      </a:r>
                      <a:endParaRPr sz="2500"/>
                    </a:p>
                  </a:txBody>
                  <a:tcPr marT="91425" marB="91425" marR="91425" marL="91425">
                    <a:lnL cap="flat" cmpd="sng" w="19050">
                      <a:solidFill>
                        <a:srgbClr val="9E9E9E"/>
                      </a:solidFill>
                      <a:prstDash val="solid"/>
                      <a:round/>
                      <a:headEnd len="sm" w="sm" type="none"/>
                      <a:tailEnd len="sm" w="sm" type="none"/>
                    </a:lnL>
                    <a:lnR cap="flat" cmpd="sng" w="19050">
                      <a:solidFill>
                        <a:srgbClr val="9E9E9E"/>
                      </a:solidFill>
                      <a:prstDash val="solid"/>
                      <a:round/>
                      <a:headEnd len="sm" w="sm" type="none"/>
                      <a:tailEnd len="sm" w="sm" type="none"/>
                    </a:lnR>
                    <a:lnT cap="flat" cmpd="sng" w="19050">
                      <a:solidFill>
                        <a:srgbClr val="9E9E9E"/>
                      </a:solidFill>
                      <a:prstDash val="solid"/>
                      <a:round/>
                      <a:headEnd len="sm" w="sm" type="none"/>
                      <a:tailEnd len="sm" w="sm" type="none"/>
                    </a:lnT>
                    <a:lnB cap="flat" cmpd="sng" w="19050">
                      <a:solidFill>
                        <a:srgbClr val="9E9E9E"/>
                      </a:solidFill>
                      <a:prstDash val="solid"/>
                      <a:round/>
                      <a:headEnd len="sm" w="sm" type="none"/>
                      <a:tailEnd len="sm" w="sm" type="none"/>
                    </a:lnB>
                  </a:tcPr>
                </a:tc>
              </a:tr>
              <a:tr h="381000">
                <a:tc gridSpan="2">
                  <a:txBody>
                    <a:bodyPr/>
                    <a:lstStyle/>
                    <a:p>
                      <a:pPr indent="0" lvl="0" marL="0" rtl="0" algn="ctr">
                        <a:spcBef>
                          <a:spcPts val="0"/>
                        </a:spcBef>
                        <a:spcAft>
                          <a:spcPts val="0"/>
                        </a:spcAft>
                        <a:buNone/>
                      </a:pPr>
                      <a:r>
                        <a:rPr lang="en-US" sz="2500"/>
                        <a:t>Proportional </a:t>
                      </a:r>
                      <a:r>
                        <a:rPr lang="en-US" sz="2500"/>
                        <a:t>amount</a:t>
                      </a:r>
                      <a:r>
                        <a:rPr lang="en-US" sz="2500"/>
                        <a:t> of a</a:t>
                      </a:r>
                      <a:r>
                        <a:rPr lang="en-US" sz="2500"/>
                        <a:t>dministration &amp; staff support (PD, Travel) in each weight</a:t>
                      </a:r>
                      <a:endParaRPr sz="2500"/>
                    </a:p>
                  </a:txBody>
                  <a:tcPr marT="91425" marB="91425" marR="91425" marL="91425">
                    <a:lnL cap="flat" cmpd="sng" w="19050">
                      <a:solidFill>
                        <a:srgbClr val="9E9E9E"/>
                      </a:solidFill>
                      <a:prstDash val="solid"/>
                      <a:round/>
                      <a:headEnd len="sm" w="sm" type="none"/>
                      <a:tailEnd len="sm" w="sm" type="none"/>
                    </a:lnL>
                    <a:lnR cap="flat" cmpd="sng" w="19050">
                      <a:solidFill>
                        <a:srgbClr val="9E9E9E"/>
                      </a:solidFill>
                      <a:prstDash val="solid"/>
                      <a:round/>
                      <a:headEnd len="sm" w="sm" type="none"/>
                      <a:tailEnd len="sm" w="sm" type="none"/>
                    </a:lnR>
                    <a:lnT cap="flat" cmpd="sng" w="19050">
                      <a:solidFill>
                        <a:srgbClr val="9E9E9E"/>
                      </a:solidFill>
                      <a:prstDash val="solid"/>
                      <a:round/>
                      <a:headEnd len="sm" w="sm" type="none"/>
                      <a:tailEnd len="sm" w="sm" type="none"/>
                    </a:lnT>
                    <a:lnB cap="flat" cmpd="sng" w="19050">
                      <a:solidFill>
                        <a:srgbClr val="9E9E9E"/>
                      </a:solidFill>
                      <a:prstDash val="solid"/>
                      <a:round/>
                      <a:headEnd len="sm" w="sm" type="none"/>
                      <a:tailEnd len="sm" w="sm" type="none"/>
                    </a:lnB>
                  </a:tcPr>
                </a:tc>
                <a:tc hMerge="1"/>
              </a:tr>
            </a:tbl>
          </a:graphicData>
        </a:graphic>
      </p:graphicFrame>
      <p:sp>
        <p:nvSpPr>
          <p:cNvPr id="397" name="Google Shape;397;p52"/>
          <p:cNvSpPr txBox="1"/>
          <p:nvPr/>
        </p:nvSpPr>
        <p:spPr>
          <a:xfrm>
            <a:off x="1081650" y="5731150"/>
            <a:ext cx="5601900" cy="593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US" sz="3200">
                <a:solidFill>
                  <a:srgbClr val="000042"/>
                </a:solidFill>
                <a:latin typeface="Times"/>
                <a:ea typeface="Times"/>
                <a:cs typeface="Times"/>
                <a:sym typeface="Times"/>
              </a:rPr>
              <a:t>Approx Total: $375 M </a:t>
            </a:r>
            <a:endParaRPr b="1" sz="3200">
              <a:solidFill>
                <a:srgbClr val="000042"/>
              </a:solidFill>
              <a:latin typeface="Times"/>
              <a:ea typeface="Times"/>
              <a:cs typeface="Times"/>
              <a:sym typeface="Times"/>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403" name="Shape 403"/>
        <p:cNvGrpSpPr/>
        <p:nvPr/>
      </p:nvGrpSpPr>
      <p:grpSpPr>
        <a:xfrm>
          <a:off x="0" y="0"/>
          <a:ext cx="0" cy="0"/>
          <a:chOff x="0" y="0"/>
          <a:chExt cx="0" cy="0"/>
        </a:xfrm>
      </p:grpSpPr>
      <p:sp>
        <p:nvSpPr>
          <p:cNvPr id="404" name="Google Shape;404;p53"/>
          <p:cNvSpPr txBox="1"/>
          <p:nvPr>
            <p:ph type="title"/>
          </p:nvPr>
        </p:nvSpPr>
        <p:spPr>
          <a:xfrm>
            <a:off x="457200" y="274638"/>
            <a:ext cx="8229600" cy="1143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Remaining costs ($142M)</a:t>
            </a:r>
            <a:endParaRPr/>
          </a:p>
        </p:txBody>
      </p:sp>
      <p:sp>
        <p:nvSpPr>
          <p:cNvPr id="405" name="Google Shape;405;p53"/>
          <p:cNvSpPr txBox="1"/>
          <p:nvPr>
            <p:ph idx="1" type="body"/>
          </p:nvPr>
        </p:nvSpPr>
        <p:spPr>
          <a:xfrm>
            <a:off x="457200" y="1143000"/>
            <a:ext cx="8229600" cy="5562600"/>
          </a:xfrm>
          <a:prstGeom prst="rect">
            <a:avLst/>
          </a:prstGeom>
          <a:noFill/>
          <a:ln>
            <a:noFill/>
          </a:ln>
        </p:spPr>
        <p:txBody>
          <a:bodyPr anchorCtr="0" anchor="t" bIns="45700" lIns="91425" spcFirstLastPara="1" rIns="91425" wrap="square" tIns="45700">
            <a:noAutofit/>
          </a:bodyPr>
          <a:lstStyle/>
          <a:p>
            <a:pPr indent="-317500" lvl="0" marL="457200" rtl="0" algn="l">
              <a:spcBef>
                <a:spcPts val="640"/>
              </a:spcBef>
              <a:spcAft>
                <a:spcPts val="0"/>
              </a:spcAft>
              <a:buSzPts val="1400"/>
              <a:buChar char="-"/>
            </a:pPr>
            <a:r>
              <a:rPr lang="en-US"/>
              <a:t>Out-of-district tuition (SPPSs, regional programs)</a:t>
            </a:r>
            <a:endParaRPr/>
          </a:p>
          <a:p>
            <a:pPr indent="0" lvl="0" marL="0" rtl="0" algn="l">
              <a:spcBef>
                <a:spcPts val="640"/>
              </a:spcBef>
              <a:spcAft>
                <a:spcPts val="0"/>
              </a:spcAft>
              <a:buNone/>
            </a:pPr>
            <a:r>
              <a:t/>
            </a:r>
            <a:endParaRPr sz="1200"/>
          </a:p>
          <a:p>
            <a:pPr indent="-317500" lvl="0" marL="457200" rtl="0" algn="l">
              <a:spcBef>
                <a:spcPts val="640"/>
              </a:spcBef>
              <a:spcAft>
                <a:spcPts val="0"/>
              </a:spcAft>
              <a:buSzPts val="1400"/>
              <a:buChar char="-"/>
            </a:pPr>
            <a:r>
              <a:rPr lang="en-US"/>
              <a:t>MaineCare eligible services</a:t>
            </a:r>
            <a:endParaRPr/>
          </a:p>
          <a:p>
            <a:pPr indent="-342900" lvl="1" marL="914400" rtl="0" algn="l">
              <a:spcBef>
                <a:spcPts val="0"/>
              </a:spcBef>
              <a:spcAft>
                <a:spcPts val="0"/>
              </a:spcAft>
              <a:buSzPts val="1800"/>
              <a:buChar char="-"/>
            </a:pPr>
            <a:r>
              <a:rPr lang="en-US"/>
              <a:t>At least 60.1% of students with IEPs</a:t>
            </a:r>
            <a:endParaRPr/>
          </a:p>
          <a:p>
            <a:pPr indent="-342900" lvl="1" marL="914400" rtl="0" algn="l">
              <a:spcBef>
                <a:spcPts val="0"/>
              </a:spcBef>
              <a:spcAft>
                <a:spcPts val="0"/>
              </a:spcAft>
              <a:buSzPts val="1800"/>
              <a:buChar char="-"/>
            </a:pPr>
            <a:r>
              <a:rPr lang="en-US"/>
              <a:t>Most related services (PT, OT, Speech)</a:t>
            </a:r>
            <a:endParaRPr/>
          </a:p>
          <a:p>
            <a:pPr indent="-342900" lvl="1" marL="914400" rtl="0" algn="l">
              <a:spcBef>
                <a:spcPts val="0"/>
              </a:spcBef>
              <a:spcAft>
                <a:spcPts val="0"/>
              </a:spcAft>
              <a:buSzPts val="1800"/>
              <a:buChar char="-"/>
            </a:pPr>
            <a:r>
              <a:rPr lang="en-US"/>
              <a:t>Some BHP staff</a:t>
            </a:r>
            <a:endParaRPr/>
          </a:p>
          <a:p>
            <a:pPr indent="0" lvl="0" marL="0" rtl="0" algn="l">
              <a:spcBef>
                <a:spcPts val="640"/>
              </a:spcBef>
              <a:spcAft>
                <a:spcPts val="0"/>
              </a:spcAft>
              <a:buNone/>
            </a:pPr>
            <a:r>
              <a:t/>
            </a:r>
            <a:endParaRPr sz="1200"/>
          </a:p>
          <a:p>
            <a:pPr indent="-317500" lvl="0" marL="457200" rtl="0" algn="l">
              <a:spcBef>
                <a:spcPts val="640"/>
              </a:spcBef>
              <a:spcAft>
                <a:spcPts val="0"/>
              </a:spcAft>
              <a:buSzPts val="1400"/>
              <a:buChar char="-"/>
            </a:pPr>
            <a:r>
              <a:rPr lang="en-US"/>
              <a:t>Related services &amp; BHPs not eligible for MaineCare</a:t>
            </a:r>
            <a:endParaRPr/>
          </a:p>
          <a:p>
            <a:pPr indent="0" lvl="0" marL="0" rtl="0" algn="l">
              <a:spcBef>
                <a:spcPts val="640"/>
              </a:spcBef>
              <a:spcAft>
                <a:spcPts val="0"/>
              </a:spcAft>
              <a:buNone/>
            </a:pPr>
            <a:r>
              <a:t/>
            </a:r>
            <a:endParaRPr/>
          </a:p>
          <a:p>
            <a:pPr indent="-342900" lvl="0" marL="342900" rtl="0" algn="l">
              <a:spcBef>
                <a:spcPts val="640"/>
              </a:spcBef>
              <a:spcAft>
                <a:spcPts val="0"/>
              </a:spcAft>
              <a:buNone/>
            </a:pPr>
            <a:r>
              <a:t/>
            </a:r>
            <a:endParaRPr/>
          </a:p>
        </p:txBody>
      </p:sp>
      <p:sp>
        <p:nvSpPr>
          <p:cNvPr id="406" name="Google Shape;406;p53"/>
          <p:cNvSpPr txBox="1"/>
          <p:nvPr>
            <p:ph idx="10" type="dt"/>
          </p:nvPr>
        </p:nvSpPr>
        <p:spPr>
          <a:xfrm>
            <a:off x="685800" y="6477000"/>
            <a:ext cx="1905000" cy="228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3/3/2020</a:t>
            </a:r>
            <a:endParaRPr/>
          </a:p>
        </p:txBody>
      </p:sp>
      <p:sp>
        <p:nvSpPr>
          <p:cNvPr id="407" name="Google Shape;407;p53"/>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27"/>
          <p:cNvSpPr txBox="1"/>
          <p:nvPr>
            <p:ph type="title"/>
          </p:nvPr>
        </p:nvSpPr>
        <p:spPr>
          <a:xfrm>
            <a:off x="457200" y="274638"/>
            <a:ext cx="8229600" cy="1143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Funding Adequacy Challenges</a:t>
            </a:r>
            <a:endParaRPr/>
          </a:p>
        </p:txBody>
      </p:sp>
      <p:sp>
        <p:nvSpPr>
          <p:cNvPr id="188" name="Google Shape;188;p27"/>
          <p:cNvSpPr txBox="1"/>
          <p:nvPr>
            <p:ph idx="1" type="body"/>
          </p:nvPr>
        </p:nvSpPr>
        <p:spPr>
          <a:xfrm>
            <a:off x="457200" y="1143000"/>
            <a:ext cx="8229600" cy="5334000"/>
          </a:xfrm>
          <a:prstGeom prst="rect">
            <a:avLst/>
          </a:prstGeom>
        </p:spPr>
        <p:txBody>
          <a:bodyPr anchorCtr="0" anchor="t" bIns="45700" lIns="91425" spcFirstLastPara="1" rIns="91425" wrap="square" tIns="45700">
            <a:noAutofit/>
          </a:bodyPr>
          <a:lstStyle/>
          <a:p>
            <a:pPr indent="-317500" lvl="0" marL="457200" rtl="0" algn="l">
              <a:spcBef>
                <a:spcPts val="360"/>
              </a:spcBef>
              <a:spcAft>
                <a:spcPts val="0"/>
              </a:spcAft>
              <a:buSzPts val="1400"/>
              <a:buChar char="●"/>
            </a:pPr>
            <a:r>
              <a:rPr lang="en-US"/>
              <a:t>Very large variation in spending patterns.</a:t>
            </a:r>
            <a:endParaRPr/>
          </a:p>
          <a:p>
            <a:pPr indent="-317500" lvl="0" marL="457200" rtl="0" algn="l">
              <a:spcBef>
                <a:spcPts val="0"/>
              </a:spcBef>
              <a:spcAft>
                <a:spcPts val="0"/>
              </a:spcAft>
              <a:buSzPts val="1400"/>
              <a:buChar char="●"/>
            </a:pPr>
            <a:r>
              <a:rPr lang="en-US"/>
              <a:t>Reports of underspending (lack of access to services)</a:t>
            </a:r>
            <a:endParaRPr/>
          </a:p>
          <a:p>
            <a:pPr indent="-317500" lvl="0" marL="457200" rtl="0" algn="l">
              <a:spcBef>
                <a:spcPts val="0"/>
              </a:spcBef>
              <a:spcAft>
                <a:spcPts val="0"/>
              </a:spcAft>
              <a:buSzPts val="1400"/>
              <a:buChar char="●"/>
            </a:pPr>
            <a:r>
              <a:rPr lang="en-US"/>
              <a:t>Reports of overspending (litigation, hiring ed techs to compensate for lack of better options)</a:t>
            </a:r>
            <a:endParaRPr/>
          </a:p>
          <a:p>
            <a:pPr indent="0" lvl="0" marL="0" rtl="0" algn="l">
              <a:spcBef>
                <a:spcPts val="360"/>
              </a:spcBef>
              <a:spcAft>
                <a:spcPts val="0"/>
              </a:spcAft>
              <a:buNone/>
            </a:pPr>
            <a:r>
              <a:t/>
            </a:r>
            <a:endParaRPr/>
          </a:p>
          <a:p>
            <a:pPr indent="0" lvl="0" marL="0" rtl="0" algn="l">
              <a:spcBef>
                <a:spcPts val="360"/>
              </a:spcBef>
              <a:spcAft>
                <a:spcPts val="0"/>
              </a:spcAft>
              <a:buNone/>
            </a:pPr>
            <a:r>
              <a:rPr b="1" lang="en-US"/>
              <a:t>→ 	Spending data is unreliable indicator of </a:t>
            </a:r>
            <a:endParaRPr b="1"/>
          </a:p>
          <a:p>
            <a:pPr indent="457200" lvl="0" marL="457200" rtl="0" algn="l">
              <a:spcBef>
                <a:spcPts val="360"/>
              </a:spcBef>
              <a:spcAft>
                <a:spcPts val="0"/>
              </a:spcAft>
              <a:buNone/>
            </a:pPr>
            <a:r>
              <a:rPr b="1" lang="en-US"/>
              <a:t>adequacy for cost modeling.</a:t>
            </a:r>
            <a:endParaRPr b="1"/>
          </a:p>
          <a:p>
            <a:pPr indent="0" lvl="0" marL="0" rtl="0" algn="l">
              <a:spcBef>
                <a:spcPts val="360"/>
              </a:spcBef>
              <a:spcAft>
                <a:spcPts val="0"/>
              </a:spcAft>
              <a:buClr>
                <a:schemeClr val="dk1"/>
              </a:buClr>
              <a:buSzPts val="1100"/>
              <a:buFont typeface="Arial"/>
              <a:buNone/>
            </a:pPr>
            <a:r>
              <a:t/>
            </a:r>
            <a:endParaRPr b="1"/>
          </a:p>
        </p:txBody>
      </p:sp>
      <p:sp>
        <p:nvSpPr>
          <p:cNvPr id="189" name="Google Shape;189;p27"/>
          <p:cNvSpPr txBox="1"/>
          <p:nvPr>
            <p:ph idx="12" type="sldNum"/>
          </p:nvPr>
        </p:nvSpPr>
        <p:spPr>
          <a:xfrm>
            <a:off x="6553200" y="6477000"/>
            <a:ext cx="2133600" cy="2286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413" name="Shape 413"/>
        <p:cNvGrpSpPr/>
        <p:nvPr/>
      </p:nvGrpSpPr>
      <p:grpSpPr>
        <a:xfrm>
          <a:off x="0" y="0"/>
          <a:ext cx="0" cy="0"/>
          <a:chOff x="0" y="0"/>
          <a:chExt cx="0" cy="0"/>
        </a:xfrm>
      </p:grpSpPr>
      <p:sp>
        <p:nvSpPr>
          <p:cNvPr id="414" name="Google Shape;414;p54"/>
          <p:cNvSpPr txBox="1"/>
          <p:nvPr>
            <p:ph type="title"/>
          </p:nvPr>
        </p:nvSpPr>
        <p:spPr>
          <a:xfrm>
            <a:off x="457200" y="274638"/>
            <a:ext cx="8229600" cy="1143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Note: Included in Other EPS components </a:t>
            </a:r>
            <a:endParaRPr/>
          </a:p>
        </p:txBody>
      </p:sp>
      <p:sp>
        <p:nvSpPr>
          <p:cNvPr id="415" name="Google Shape;415;p54"/>
          <p:cNvSpPr txBox="1"/>
          <p:nvPr>
            <p:ph idx="1" type="body"/>
          </p:nvPr>
        </p:nvSpPr>
        <p:spPr>
          <a:xfrm>
            <a:off x="457200" y="1143000"/>
            <a:ext cx="8229600" cy="5181600"/>
          </a:xfrm>
          <a:prstGeom prst="rect">
            <a:avLst/>
          </a:prstGeom>
          <a:noFill/>
          <a:ln>
            <a:noFill/>
          </a:ln>
        </p:spPr>
        <p:txBody>
          <a:bodyPr anchorCtr="0" anchor="t" bIns="45700" lIns="91425" spcFirstLastPara="1" rIns="91425" wrap="square" tIns="45700">
            <a:noAutofit/>
          </a:bodyPr>
          <a:lstStyle/>
          <a:p>
            <a:pPr indent="-317500" lvl="0" marL="457200" rtl="0" algn="l">
              <a:spcBef>
                <a:spcPts val="640"/>
              </a:spcBef>
              <a:spcAft>
                <a:spcPts val="0"/>
              </a:spcAft>
              <a:buSzPts val="1400"/>
              <a:buChar char="-"/>
            </a:pPr>
            <a:r>
              <a:rPr lang="en-US"/>
              <a:t>Supplies and equipment</a:t>
            </a:r>
            <a:endParaRPr/>
          </a:p>
          <a:p>
            <a:pPr indent="-317500" lvl="0" marL="457200" rtl="0" algn="l">
              <a:spcBef>
                <a:spcPts val="0"/>
              </a:spcBef>
              <a:spcAft>
                <a:spcPts val="0"/>
              </a:spcAft>
              <a:buSzPts val="1400"/>
              <a:buChar char="-"/>
            </a:pPr>
            <a:r>
              <a:rPr lang="en-US"/>
              <a:t>Technology</a:t>
            </a:r>
            <a:endParaRPr/>
          </a:p>
          <a:p>
            <a:pPr indent="-317500" lvl="0" marL="457200" rtl="0" algn="l">
              <a:spcBef>
                <a:spcPts val="0"/>
              </a:spcBef>
              <a:spcAft>
                <a:spcPts val="0"/>
              </a:spcAft>
              <a:buSzPts val="1400"/>
              <a:buChar char="-"/>
            </a:pPr>
            <a:r>
              <a:rPr lang="en-US"/>
              <a:t>Transportation</a:t>
            </a:r>
            <a:endParaRPr/>
          </a:p>
          <a:p>
            <a:pPr indent="-317500" lvl="0" marL="457200" rtl="0" algn="l">
              <a:spcBef>
                <a:spcPts val="0"/>
              </a:spcBef>
              <a:spcAft>
                <a:spcPts val="0"/>
              </a:spcAft>
              <a:buSzPts val="1400"/>
              <a:buChar char="-"/>
            </a:pPr>
            <a:r>
              <a:rPr lang="en-US"/>
              <a:t>Property services</a:t>
            </a:r>
            <a:endParaRPr/>
          </a:p>
          <a:p>
            <a:pPr indent="0" lvl="0" marL="0" rtl="0" algn="l">
              <a:spcBef>
                <a:spcPts val="640"/>
              </a:spcBef>
              <a:spcAft>
                <a:spcPts val="0"/>
              </a:spcAft>
              <a:buNone/>
            </a:pPr>
            <a:r>
              <a:t/>
            </a:r>
            <a:endParaRPr sz="2100"/>
          </a:p>
          <a:p>
            <a:pPr indent="0" lvl="0" marL="0" rtl="0" algn="l">
              <a:spcBef>
                <a:spcPts val="640"/>
              </a:spcBef>
              <a:spcAft>
                <a:spcPts val="0"/>
              </a:spcAft>
              <a:buNone/>
            </a:pPr>
            <a:r>
              <a:rPr b="1" lang="en-US"/>
              <a:t>MTSS early intervention programs are NOT explicitly included in the EPS regular education funding model. </a:t>
            </a:r>
            <a:endParaRPr b="1"/>
          </a:p>
          <a:p>
            <a:pPr indent="0" lvl="0" marL="0" rtl="0" algn="l">
              <a:spcBef>
                <a:spcPts val="640"/>
              </a:spcBef>
              <a:spcAft>
                <a:spcPts val="0"/>
              </a:spcAft>
              <a:buNone/>
            </a:pPr>
            <a:r>
              <a:rPr lang="en-US"/>
              <a:t>But they should be. They are “essential.”</a:t>
            </a:r>
            <a:endParaRPr/>
          </a:p>
          <a:p>
            <a:pPr indent="-342900" lvl="0" marL="342900" rtl="0" algn="l">
              <a:spcBef>
                <a:spcPts val="640"/>
              </a:spcBef>
              <a:spcAft>
                <a:spcPts val="0"/>
              </a:spcAft>
              <a:buNone/>
            </a:pPr>
            <a:r>
              <a:t/>
            </a:r>
            <a:endParaRPr/>
          </a:p>
          <a:p>
            <a:pPr indent="-342900" lvl="0" marL="342900" rtl="0" algn="l">
              <a:spcBef>
                <a:spcPts val="640"/>
              </a:spcBef>
              <a:spcAft>
                <a:spcPts val="0"/>
              </a:spcAft>
              <a:buNone/>
            </a:pPr>
            <a:r>
              <a:t/>
            </a:r>
            <a:endParaRPr/>
          </a:p>
        </p:txBody>
      </p:sp>
      <p:sp>
        <p:nvSpPr>
          <p:cNvPr id="416" name="Google Shape;416;p54"/>
          <p:cNvSpPr txBox="1"/>
          <p:nvPr>
            <p:ph idx="10" type="dt"/>
          </p:nvPr>
        </p:nvSpPr>
        <p:spPr>
          <a:xfrm>
            <a:off x="685800" y="6477000"/>
            <a:ext cx="1905000" cy="228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3/3/2020</a:t>
            </a:r>
            <a:endParaRPr/>
          </a:p>
        </p:txBody>
      </p:sp>
      <p:sp>
        <p:nvSpPr>
          <p:cNvPr id="417" name="Google Shape;417;p54"/>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422" name="Shape 422"/>
        <p:cNvGrpSpPr/>
        <p:nvPr/>
      </p:nvGrpSpPr>
      <p:grpSpPr>
        <a:xfrm>
          <a:off x="0" y="0"/>
          <a:ext cx="0" cy="0"/>
          <a:chOff x="0" y="0"/>
          <a:chExt cx="0" cy="0"/>
        </a:xfrm>
      </p:grpSpPr>
      <p:sp>
        <p:nvSpPr>
          <p:cNvPr id="423" name="Google Shape;423;p55"/>
          <p:cNvSpPr txBox="1"/>
          <p:nvPr>
            <p:ph type="title"/>
          </p:nvPr>
        </p:nvSpPr>
        <p:spPr>
          <a:xfrm>
            <a:off x="457200" y="274638"/>
            <a:ext cx="8229600" cy="1143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Options for remaining costs</a:t>
            </a:r>
            <a:endParaRPr/>
          </a:p>
        </p:txBody>
      </p:sp>
      <p:sp>
        <p:nvSpPr>
          <p:cNvPr id="424" name="Google Shape;424;p55"/>
          <p:cNvSpPr txBox="1"/>
          <p:nvPr>
            <p:ph idx="1" type="body"/>
          </p:nvPr>
        </p:nvSpPr>
        <p:spPr>
          <a:xfrm>
            <a:off x="457200" y="1143000"/>
            <a:ext cx="8229600" cy="5181600"/>
          </a:xfrm>
          <a:prstGeom prst="rect">
            <a:avLst/>
          </a:prstGeom>
        </p:spPr>
        <p:txBody>
          <a:bodyPr anchorCtr="0" anchor="t" bIns="45700" lIns="91425" spcFirstLastPara="1" rIns="91425" wrap="square" tIns="45700">
            <a:noAutofit/>
          </a:bodyPr>
          <a:lstStyle/>
          <a:p>
            <a:pPr indent="-317500" lvl="0" marL="457200" rtl="0" algn="l">
              <a:spcBef>
                <a:spcPts val="360"/>
              </a:spcBef>
              <a:spcAft>
                <a:spcPts val="0"/>
              </a:spcAft>
              <a:buSzPts val="1400"/>
              <a:buChar char="●"/>
            </a:pPr>
            <a:r>
              <a:rPr lang="en-US"/>
              <a:t>Fixed cost share for all SAUs (e.g. 55% state, 45% local)</a:t>
            </a:r>
            <a:endParaRPr/>
          </a:p>
          <a:p>
            <a:pPr indent="-317500" lvl="0" marL="457200" rtl="0" algn="l">
              <a:spcBef>
                <a:spcPts val="0"/>
              </a:spcBef>
              <a:spcAft>
                <a:spcPts val="0"/>
              </a:spcAft>
              <a:buSzPts val="1400"/>
              <a:buChar char="●"/>
            </a:pPr>
            <a:r>
              <a:rPr lang="en-US"/>
              <a:t>Variable cost share with different rates for SAUs based on some criteria </a:t>
            </a:r>
            <a:endParaRPr/>
          </a:p>
          <a:p>
            <a:pPr indent="-317500" lvl="0" marL="457200" rtl="0" algn="l">
              <a:spcBef>
                <a:spcPts val="0"/>
              </a:spcBef>
              <a:spcAft>
                <a:spcPts val="0"/>
              </a:spcAft>
              <a:buSzPts val="1400"/>
              <a:buChar char="●"/>
            </a:pPr>
            <a:r>
              <a:rPr lang="en-US"/>
              <a:t>Include in model as adjustment based on prior year (similar to HCOOD)</a:t>
            </a:r>
            <a:endParaRPr/>
          </a:p>
          <a:p>
            <a:pPr indent="-317500" lvl="0" marL="457200" rtl="0" algn="l">
              <a:spcBef>
                <a:spcPts val="0"/>
              </a:spcBef>
              <a:spcAft>
                <a:spcPts val="0"/>
              </a:spcAft>
              <a:buSzPts val="1400"/>
              <a:buChar char="●"/>
            </a:pPr>
            <a:r>
              <a:rPr lang="en-US"/>
              <a:t>Block grants</a:t>
            </a:r>
            <a:endParaRPr/>
          </a:p>
          <a:p>
            <a:pPr indent="0" lvl="0" marL="0" rtl="0" algn="l">
              <a:spcBef>
                <a:spcPts val="360"/>
              </a:spcBef>
              <a:spcAft>
                <a:spcPts val="0"/>
              </a:spcAft>
              <a:buNone/>
            </a:pPr>
            <a:r>
              <a:t/>
            </a:r>
            <a:endParaRPr/>
          </a:p>
        </p:txBody>
      </p:sp>
      <p:sp>
        <p:nvSpPr>
          <p:cNvPr id="425" name="Google Shape;425;p55"/>
          <p:cNvSpPr txBox="1"/>
          <p:nvPr>
            <p:ph idx="12" type="sldNum"/>
          </p:nvPr>
        </p:nvSpPr>
        <p:spPr>
          <a:xfrm>
            <a:off x="6553200" y="6477000"/>
            <a:ext cx="2133600" cy="2286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28"/>
          <p:cNvSpPr txBox="1"/>
          <p:nvPr>
            <p:ph type="title"/>
          </p:nvPr>
        </p:nvSpPr>
        <p:spPr>
          <a:xfrm>
            <a:off x="457200" y="274638"/>
            <a:ext cx="8229600" cy="1143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Contextual Challenges</a:t>
            </a:r>
            <a:endParaRPr/>
          </a:p>
        </p:txBody>
      </p:sp>
      <p:sp>
        <p:nvSpPr>
          <p:cNvPr id="196" name="Google Shape;196;p28"/>
          <p:cNvSpPr txBox="1"/>
          <p:nvPr>
            <p:ph idx="1" type="body"/>
          </p:nvPr>
        </p:nvSpPr>
        <p:spPr>
          <a:xfrm>
            <a:off x="457200" y="1143000"/>
            <a:ext cx="8229600" cy="5562600"/>
          </a:xfrm>
          <a:prstGeom prst="rect">
            <a:avLst/>
          </a:prstGeom>
        </p:spPr>
        <p:txBody>
          <a:bodyPr anchorCtr="0" anchor="t" bIns="45700" lIns="91425" spcFirstLastPara="1" rIns="91425" wrap="square" tIns="45700">
            <a:noAutofit/>
          </a:bodyPr>
          <a:lstStyle/>
          <a:p>
            <a:pPr indent="-317500" lvl="0" marL="457200" rtl="0" algn="l">
              <a:spcBef>
                <a:spcPts val="360"/>
              </a:spcBef>
              <a:spcAft>
                <a:spcPts val="0"/>
              </a:spcAft>
              <a:buSzPts val="1400"/>
              <a:buChar char="●"/>
            </a:pPr>
            <a:r>
              <a:rPr lang="en-US"/>
              <a:t>Rising identification rates </a:t>
            </a:r>
            <a:endParaRPr/>
          </a:p>
          <a:p>
            <a:pPr indent="-406400" lvl="1" marL="914400" rtl="0" algn="l">
              <a:spcBef>
                <a:spcPts val="0"/>
              </a:spcBef>
              <a:spcAft>
                <a:spcPts val="0"/>
              </a:spcAft>
              <a:buSzPts val="2800"/>
              <a:buChar char="○"/>
            </a:pPr>
            <a:r>
              <a:rPr lang="en-US"/>
              <a:t>From 16% in FY15 to 20% in FY25</a:t>
            </a:r>
            <a:endParaRPr/>
          </a:p>
          <a:p>
            <a:pPr indent="-342900" lvl="1" marL="914400" rtl="0" algn="l">
              <a:spcBef>
                <a:spcPts val="0"/>
              </a:spcBef>
              <a:spcAft>
                <a:spcPts val="0"/>
              </a:spcAft>
              <a:buSzPts val="1800"/>
              <a:buChar char="○"/>
            </a:pPr>
            <a:r>
              <a:rPr lang="en-US"/>
              <a:t>86% increase in Autism; 48% increase in OHI</a:t>
            </a:r>
            <a:endParaRPr/>
          </a:p>
          <a:p>
            <a:pPr indent="-342900" lvl="1" marL="914400" rtl="0" algn="l">
              <a:spcBef>
                <a:spcPts val="0"/>
              </a:spcBef>
              <a:spcAft>
                <a:spcPts val="0"/>
              </a:spcAft>
              <a:buSzPts val="1800"/>
              <a:buChar char="○"/>
            </a:pPr>
            <a:r>
              <a:rPr lang="en-US"/>
              <a:t>National rate is 15% (Maine was in top 4)</a:t>
            </a:r>
            <a:endParaRPr/>
          </a:p>
          <a:p>
            <a:pPr indent="-317500" lvl="0" marL="457200" rtl="0" algn="l">
              <a:spcBef>
                <a:spcPts val="640"/>
              </a:spcBef>
              <a:spcAft>
                <a:spcPts val="0"/>
              </a:spcAft>
              <a:buSzPts val="1400"/>
              <a:buChar char="●"/>
            </a:pPr>
            <a:r>
              <a:rPr lang="en-US"/>
              <a:t>Lack of services in some areas</a:t>
            </a:r>
            <a:endParaRPr/>
          </a:p>
          <a:p>
            <a:pPr indent="-317500" lvl="0" marL="457200" rtl="0" algn="l">
              <a:spcBef>
                <a:spcPts val="640"/>
              </a:spcBef>
              <a:spcAft>
                <a:spcPts val="0"/>
              </a:spcAft>
              <a:buSzPts val="1400"/>
              <a:buChar char="●"/>
            </a:pPr>
            <a:r>
              <a:rPr lang="en-US"/>
              <a:t>Inadequate MTSS (early intervention) systems</a:t>
            </a:r>
            <a:endParaRPr/>
          </a:p>
          <a:p>
            <a:pPr indent="0" lvl="0" marL="0" rtl="0" algn="l">
              <a:spcBef>
                <a:spcPts val="640"/>
              </a:spcBef>
              <a:spcAft>
                <a:spcPts val="0"/>
              </a:spcAft>
              <a:buNone/>
            </a:pPr>
            <a:r>
              <a:t/>
            </a:r>
            <a:endParaRPr sz="1300"/>
          </a:p>
          <a:p>
            <a:pPr indent="0" lvl="0" marL="0" rtl="0" algn="l">
              <a:spcBef>
                <a:spcPts val="640"/>
              </a:spcBef>
              <a:spcAft>
                <a:spcPts val="0"/>
              </a:spcAft>
              <a:buNone/>
            </a:pPr>
            <a:r>
              <a:rPr b="1" lang="en-US"/>
              <a:t>→	All of these factors drive up spending.</a:t>
            </a:r>
            <a:endParaRPr b="1"/>
          </a:p>
          <a:p>
            <a:pPr indent="0" lvl="0" marL="0" rtl="0" algn="l">
              <a:spcBef>
                <a:spcPts val="360"/>
              </a:spcBef>
              <a:spcAft>
                <a:spcPts val="0"/>
              </a:spcAft>
              <a:buClr>
                <a:schemeClr val="dk1"/>
              </a:buClr>
              <a:buSzPts val="1100"/>
              <a:buFont typeface="Arial"/>
              <a:buNone/>
            </a:pPr>
            <a:r>
              <a:rPr b="1" lang="en-US"/>
              <a:t>→ The funding model cannot fix an</a:t>
            </a:r>
            <a:endParaRPr b="1"/>
          </a:p>
          <a:p>
            <a:pPr indent="0" lvl="0" marL="0" rtl="0" algn="l">
              <a:spcBef>
                <a:spcPts val="360"/>
              </a:spcBef>
              <a:spcAft>
                <a:spcPts val="0"/>
              </a:spcAft>
              <a:buClr>
                <a:schemeClr val="dk1"/>
              </a:buClr>
              <a:buSzPts val="1100"/>
              <a:buFont typeface="Arial"/>
              <a:buNone/>
            </a:pPr>
            <a:r>
              <a:rPr b="1" lang="en-US"/>
              <a:t>   	 inequitable system.</a:t>
            </a:r>
            <a:endParaRPr b="1"/>
          </a:p>
        </p:txBody>
      </p:sp>
      <p:sp>
        <p:nvSpPr>
          <p:cNvPr id="197" name="Google Shape;197;p28"/>
          <p:cNvSpPr txBox="1"/>
          <p:nvPr>
            <p:ph idx="12" type="sldNum"/>
          </p:nvPr>
        </p:nvSpPr>
        <p:spPr>
          <a:xfrm>
            <a:off x="6553200" y="6477000"/>
            <a:ext cx="2133600" cy="2286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29"/>
          <p:cNvSpPr txBox="1"/>
          <p:nvPr>
            <p:ph type="title"/>
          </p:nvPr>
        </p:nvSpPr>
        <p:spPr>
          <a:xfrm>
            <a:off x="457200" y="274638"/>
            <a:ext cx="8229600" cy="1143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Funding Inequity: Step 6 Patterns (FY2020)</a:t>
            </a:r>
            <a:endParaRPr/>
          </a:p>
        </p:txBody>
      </p:sp>
      <p:sp>
        <p:nvSpPr>
          <p:cNvPr id="205" name="Google Shape;205;p29"/>
          <p:cNvSpPr txBox="1"/>
          <p:nvPr>
            <p:ph idx="1" type="body"/>
          </p:nvPr>
        </p:nvSpPr>
        <p:spPr>
          <a:xfrm>
            <a:off x="457200" y="1143000"/>
            <a:ext cx="8229600" cy="51816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None/>
            </a:pPr>
            <a:r>
              <a:rPr lang="en-US"/>
              <a:t> </a:t>
            </a:r>
            <a:endParaRPr/>
          </a:p>
        </p:txBody>
      </p:sp>
      <p:sp>
        <p:nvSpPr>
          <p:cNvPr id="206" name="Google Shape;206;p29"/>
          <p:cNvSpPr txBox="1"/>
          <p:nvPr>
            <p:ph idx="10" type="dt"/>
          </p:nvPr>
        </p:nvSpPr>
        <p:spPr>
          <a:xfrm>
            <a:off x="685800" y="6477000"/>
            <a:ext cx="1905000" cy="228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mepri.maine.edu</a:t>
            </a:r>
            <a:endParaRPr/>
          </a:p>
        </p:txBody>
      </p:sp>
      <p:sp>
        <p:nvSpPr>
          <p:cNvPr id="207" name="Google Shape;207;p29"/>
          <p:cNvSpPr txBox="1"/>
          <p:nvPr>
            <p:ph idx="12" type="sldNum"/>
          </p:nvPr>
        </p:nvSpPr>
        <p:spPr>
          <a:xfrm>
            <a:off x="6553200" y="6477000"/>
            <a:ext cx="2133600" cy="2286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pic>
        <p:nvPicPr>
          <p:cNvPr id="208" name="Google Shape;208;p29"/>
          <p:cNvPicPr preferRelativeResize="0"/>
          <p:nvPr/>
        </p:nvPicPr>
        <p:blipFill rotWithShape="1">
          <a:blip r:embed="rId3">
            <a:alphaModFix/>
          </a:blip>
          <a:srcRect b="0" l="0" r="0" t="0"/>
          <a:stretch/>
        </p:blipFill>
        <p:spPr>
          <a:xfrm>
            <a:off x="335675" y="1833525"/>
            <a:ext cx="10294749" cy="24930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30"/>
          <p:cNvSpPr txBox="1"/>
          <p:nvPr>
            <p:ph type="title"/>
          </p:nvPr>
        </p:nvSpPr>
        <p:spPr>
          <a:xfrm>
            <a:off x="457200" y="274638"/>
            <a:ext cx="8229600" cy="1143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Program Inequities: Unequal Access</a:t>
            </a:r>
            <a:endParaRPr/>
          </a:p>
        </p:txBody>
      </p:sp>
      <p:sp>
        <p:nvSpPr>
          <p:cNvPr id="215" name="Google Shape;215;p30"/>
          <p:cNvSpPr txBox="1"/>
          <p:nvPr>
            <p:ph idx="1" type="body"/>
          </p:nvPr>
        </p:nvSpPr>
        <p:spPr>
          <a:xfrm>
            <a:off x="457200" y="1143000"/>
            <a:ext cx="8229600" cy="5181600"/>
          </a:xfrm>
          <a:prstGeom prst="rect">
            <a:avLst/>
          </a:prstGeom>
        </p:spPr>
        <p:txBody>
          <a:bodyPr anchorCtr="0" anchor="t" bIns="45700" lIns="91425" spcFirstLastPara="1" rIns="91425" wrap="square" tIns="45700">
            <a:noAutofit/>
          </a:bodyPr>
          <a:lstStyle/>
          <a:p>
            <a:pPr indent="0" lvl="0" marL="457200" rtl="0" algn="l">
              <a:spcBef>
                <a:spcPts val="360"/>
              </a:spcBef>
              <a:spcAft>
                <a:spcPts val="0"/>
              </a:spcAft>
              <a:buNone/>
            </a:pPr>
            <a:r>
              <a:rPr lang="en-US"/>
              <a:t>1. Financial data stories (handout)</a:t>
            </a:r>
            <a:endParaRPr/>
          </a:p>
          <a:p>
            <a:pPr indent="-317500" lvl="0" marL="1371600" rtl="0" algn="l">
              <a:spcBef>
                <a:spcPts val="360"/>
              </a:spcBef>
              <a:spcAft>
                <a:spcPts val="0"/>
              </a:spcAft>
              <a:buSzPts val="1400"/>
              <a:buChar char="-"/>
            </a:pPr>
            <a:r>
              <a:rPr lang="en-US"/>
              <a:t>Access to regular classroom placements, special purpose schools, and speech services </a:t>
            </a:r>
            <a:endParaRPr/>
          </a:p>
          <a:p>
            <a:pPr indent="0" lvl="0" marL="0" rtl="0" algn="l">
              <a:spcBef>
                <a:spcPts val="360"/>
              </a:spcBef>
              <a:spcAft>
                <a:spcPts val="0"/>
              </a:spcAft>
              <a:buNone/>
            </a:pPr>
            <a:r>
              <a:t/>
            </a:r>
            <a:endParaRPr/>
          </a:p>
          <a:p>
            <a:pPr indent="0" lvl="0" marL="457200" rtl="0" algn="l">
              <a:spcBef>
                <a:spcPts val="360"/>
              </a:spcBef>
              <a:spcAft>
                <a:spcPts val="0"/>
              </a:spcAft>
              <a:buNone/>
            </a:pPr>
            <a:r>
              <a:rPr lang="en-US"/>
              <a:t>2. MADSEC perspectives</a:t>
            </a:r>
            <a:endParaRPr/>
          </a:p>
          <a:p>
            <a:pPr indent="0" lvl="0" marL="457200" rtl="0" algn="l">
              <a:spcBef>
                <a:spcPts val="360"/>
              </a:spcBef>
              <a:spcAft>
                <a:spcPts val="0"/>
              </a:spcAft>
              <a:buNone/>
            </a:pPr>
            <a:r>
              <a:rPr lang="en-US"/>
              <a:t>		</a:t>
            </a:r>
            <a:r>
              <a:rPr lang="en-US" sz="2800"/>
              <a:t>Uneven access to services</a:t>
            </a:r>
            <a:endParaRPr sz="2800"/>
          </a:p>
          <a:p>
            <a:pPr indent="-342900" lvl="1" marL="1371600" rtl="0" algn="l">
              <a:lnSpc>
                <a:spcPct val="115000"/>
              </a:lnSpc>
              <a:spcBef>
                <a:spcPts val="0"/>
              </a:spcBef>
              <a:spcAft>
                <a:spcPts val="0"/>
              </a:spcAft>
              <a:buSzPts val="1800"/>
              <a:buChar char="○"/>
            </a:pPr>
            <a:r>
              <a:rPr lang="en-US"/>
              <a:t>Uneven access to robust general education, including MTSS interventions</a:t>
            </a:r>
            <a:endParaRPr/>
          </a:p>
          <a:p>
            <a:pPr indent="0" lvl="0" marL="457200" rtl="0" algn="l">
              <a:spcBef>
                <a:spcPts val="1000"/>
              </a:spcBef>
              <a:spcAft>
                <a:spcPts val="0"/>
              </a:spcAft>
              <a:buNone/>
            </a:pPr>
            <a:r>
              <a:t/>
            </a:r>
            <a:endParaRPr/>
          </a:p>
        </p:txBody>
      </p:sp>
      <p:sp>
        <p:nvSpPr>
          <p:cNvPr id="216" name="Google Shape;216;p30"/>
          <p:cNvSpPr txBox="1"/>
          <p:nvPr>
            <p:ph idx="12" type="sldNum"/>
          </p:nvPr>
        </p:nvSpPr>
        <p:spPr>
          <a:xfrm>
            <a:off x="6553200" y="6477000"/>
            <a:ext cx="2133600" cy="2286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31"/>
          <p:cNvSpPr txBox="1"/>
          <p:nvPr>
            <p:ph type="title"/>
          </p:nvPr>
        </p:nvSpPr>
        <p:spPr>
          <a:xfrm>
            <a:off x="457200" y="274638"/>
            <a:ext cx="8229600" cy="1143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Educational Service Agencies</a:t>
            </a:r>
            <a:endParaRPr/>
          </a:p>
        </p:txBody>
      </p:sp>
      <p:sp>
        <p:nvSpPr>
          <p:cNvPr id="223" name="Google Shape;223;p31"/>
          <p:cNvSpPr txBox="1"/>
          <p:nvPr>
            <p:ph idx="1" type="body"/>
          </p:nvPr>
        </p:nvSpPr>
        <p:spPr>
          <a:xfrm>
            <a:off x="457200" y="1143000"/>
            <a:ext cx="8229600" cy="53340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rPr b="1" lang="en-US"/>
              <a:t>What are they?</a:t>
            </a:r>
            <a:endParaRPr b="1"/>
          </a:p>
          <a:p>
            <a:pPr indent="-419100" lvl="0" marL="457200" rtl="0" algn="l">
              <a:spcBef>
                <a:spcPts val="360"/>
              </a:spcBef>
              <a:spcAft>
                <a:spcPts val="0"/>
              </a:spcAft>
              <a:buSzPts val="3000"/>
              <a:buChar char="●"/>
            </a:pPr>
            <a:r>
              <a:rPr lang="en-US" sz="3000"/>
              <a:t>Middle layer* of administration between local districts and the state agency</a:t>
            </a:r>
            <a:endParaRPr sz="3000"/>
          </a:p>
          <a:p>
            <a:pPr indent="-419100" lvl="0" marL="457200" rtl="0" algn="l">
              <a:spcBef>
                <a:spcPts val="0"/>
              </a:spcBef>
              <a:spcAft>
                <a:spcPts val="0"/>
              </a:spcAft>
              <a:buSzPts val="3000"/>
              <a:buChar char="●"/>
            </a:pPr>
            <a:r>
              <a:rPr lang="en-US" sz="3000">
                <a:solidFill>
                  <a:schemeClr val="dk1"/>
                </a:solidFill>
              </a:rPr>
              <a:t>Provide instructional support, management, planning, programs and/or services to local education agencies </a:t>
            </a:r>
            <a:endParaRPr sz="3000">
              <a:solidFill>
                <a:schemeClr val="dk1"/>
              </a:solidFill>
            </a:endParaRPr>
          </a:p>
          <a:p>
            <a:pPr indent="-419100" lvl="0" marL="457200" rtl="0" algn="l">
              <a:lnSpc>
                <a:spcPct val="115000"/>
              </a:lnSpc>
              <a:spcBef>
                <a:spcPts val="0"/>
              </a:spcBef>
              <a:spcAft>
                <a:spcPts val="0"/>
              </a:spcAft>
              <a:buSzPts val="3000"/>
              <a:buFont typeface="Times"/>
              <a:buChar char="●"/>
            </a:pPr>
            <a:r>
              <a:rPr lang="en-US" sz="3000">
                <a:solidFill>
                  <a:schemeClr val="dk1"/>
                </a:solidFill>
              </a:rPr>
              <a:t>The primary role of the ESA is service to its constituent districts and schools, not regulation.</a:t>
            </a:r>
            <a:endParaRPr sz="3000">
              <a:solidFill>
                <a:schemeClr val="dk1"/>
              </a:solidFill>
            </a:endParaRPr>
          </a:p>
          <a:p>
            <a:pPr indent="0" lvl="0" marL="0" rtl="0" algn="l">
              <a:spcBef>
                <a:spcPts val="360"/>
              </a:spcBef>
              <a:spcAft>
                <a:spcPts val="0"/>
              </a:spcAft>
              <a:buNone/>
            </a:pPr>
            <a:r>
              <a:rPr i="1" lang="en-US" sz="2400"/>
              <a:t>Source: Association of Educational Service Agencies</a:t>
            </a:r>
            <a:endParaRPr i="1" sz="2400"/>
          </a:p>
          <a:p>
            <a:pPr indent="0" lvl="0" marL="0" rtl="0" algn="l">
              <a:spcBef>
                <a:spcPts val="360"/>
              </a:spcBef>
              <a:spcAft>
                <a:spcPts val="0"/>
              </a:spcAft>
              <a:buNone/>
            </a:pPr>
            <a:r>
              <a:t/>
            </a:r>
            <a:endParaRPr sz="2400"/>
          </a:p>
          <a:p>
            <a:pPr indent="0" lvl="0" marL="0" rtl="0" algn="l">
              <a:spcBef>
                <a:spcPts val="360"/>
              </a:spcBef>
              <a:spcAft>
                <a:spcPts val="0"/>
              </a:spcAft>
              <a:buNone/>
            </a:pPr>
            <a:r>
              <a:rPr lang="en-US" sz="2400"/>
              <a:t>* Also sometimes called Intermediate Education Units (IEUs)</a:t>
            </a:r>
            <a:endParaRPr sz="2400"/>
          </a:p>
        </p:txBody>
      </p:sp>
      <p:sp>
        <p:nvSpPr>
          <p:cNvPr id="224" name="Google Shape;224;p31"/>
          <p:cNvSpPr txBox="1"/>
          <p:nvPr>
            <p:ph idx="12" type="sldNum"/>
          </p:nvPr>
        </p:nvSpPr>
        <p:spPr>
          <a:xfrm>
            <a:off x="6553200" y="6477000"/>
            <a:ext cx="2133600" cy="2286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32"/>
          <p:cNvSpPr txBox="1"/>
          <p:nvPr>
            <p:ph type="title"/>
          </p:nvPr>
        </p:nvSpPr>
        <p:spPr>
          <a:xfrm>
            <a:off x="457200" y="274638"/>
            <a:ext cx="8229600" cy="1143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Membership Types</a:t>
            </a:r>
            <a:endParaRPr/>
          </a:p>
        </p:txBody>
      </p:sp>
      <p:sp>
        <p:nvSpPr>
          <p:cNvPr id="231" name="Google Shape;231;p32"/>
          <p:cNvSpPr txBox="1"/>
          <p:nvPr>
            <p:ph idx="1" type="body"/>
          </p:nvPr>
        </p:nvSpPr>
        <p:spPr>
          <a:xfrm>
            <a:off x="457200" y="1143000"/>
            <a:ext cx="8229600" cy="51816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rPr lang="en-US"/>
              <a:t>1. Required – all districts belong to an ESA </a:t>
            </a:r>
            <a:endParaRPr/>
          </a:p>
          <a:p>
            <a:pPr indent="0" lvl="0" marL="0" rtl="0" algn="l">
              <a:spcBef>
                <a:spcPts val="360"/>
              </a:spcBef>
              <a:spcAft>
                <a:spcPts val="0"/>
              </a:spcAft>
              <a:buNone/>
            </a:pPr>
            <a:r>
              <a:t/>
            </a:r>
            <a:endParaRPr sz="1200"/>
          </a:p>
          <a:p>
            <a:pPr indent="0" lvl="0" marL="0" rtl="0" algn="l">
              <a:spcBef>
                <a:spcPts val="360"/>
              </a:spcBef>
              <a:spcAft>
                <a:spcPts val="0"/>
              </a:spcAft>
              <a:buNone/>
            </a:pPr>
            <a:r>
              <a:rPr lang="en-US"/>
              <a:t>2. Required for some</a:t>
            </a:r>
            <a:endParaRPr/>
          </a:p>
          <a:p>
            <a:pPr indent="-317500" lvl="0" marL="914400" rtl="0" algn="l">
              <a:spcBef>
                <a:spcPts val="360"/>
              </a:spcBef>
              <a:spcAft>
                <a:spcPts val="0"/>
              </a:spcAft>
              <a:buSzPts val="1400"/>
              <a:buChar char="-"/>
            </a:pPr>
            <a:r>
              <a:rPr lang="en-US"/>
              <a:t>E.g. Montana: Small units must participate for special education </a:t>
            </a:r>
            <a:endParaRPr/>
          </a:p>
          <a:p>
            <a:pPr indent="0" lvl="0" marL="0" rtl="0" algn="l">
              <a:spcBef>
                <a:spcPts val="360"/>
              </a:spcBef>
              <a:spcAft>
                <a:spcPts val="0"/>
              </a:spcAft>
              <a:buNone/>
            </a:pPr>
            <a:r>
              <a:t/>
            </a:r>
            <a:endParaRPr sz="1200"/>
          </a:p>
          <a:p>
            <a:pPr indent="0" lvl="0" marL="0" rtl="0" algn="l">
              <a:spcBef>
                <a:spcPts val="360"/>
              </a:spcBef>
              <a:spcAft>
                <a:spcPts val="0"/>
              </a:spcAft>
              <a:buNone/>
            </a:pPr>
            <a:r>
              <a:rPr lang="en-US"/>
              <a:t>3. ESA is available for every SAU, but membership is optional</a:t>
            </a:r>
            <a:endParaRPr/>
          </a:p>
          <a:p>
            <a:pPr indent="0" lvl="0" marL="0" rtl="0" algn="l">
              <a:spcBef>
                <a:spcPts val="360"/>
              </a:spcBef>
              <a:spcAft>
                <a:spcPts val="0"/>
              </a:spcAft>
              <a:buNone/>
            </a:pPr>
            <a:r>
              <a:t/>
            </a:r>
            <a:endParaRPr sz="1200"/>
          </a:p>
          <a:p>
            <a:pPr indent="0" lvl="0" marL="0" rtl="0" algn="l">
              <a:spcBef>
                <a:spcPts val="360"/>
              </a:spcBef>
              <a:spcAft>
                <a:spcPts val="0"/>
              </a:spcAft>
              <a:buNone/>
            </a:pPr>
            <a:r>
              <a:rPr lang="en-US"/>
              <a:t>4. Districts create their own ESAs (</a:t>
            </a:r>
            <a:r>
              <a:rPr b="1" lang="en-US"/>
              <a:t>Maine</a:t>
            </a:r>
            <a:r>
              <a:rPr lang="en-US"/>
              <a:t>, AL)</a:t>
            </a:r>
            <a:endParaRPr/>
          </a:p>
          <a:p>
            <a:pPr indent="0" lvl="0" marL="0" rtl="0" algn="l">
              <a:spcBef>
                <a:spcPts val="360"/>
              </a:spcBef>
              <a:spcAft>
                <a:spcPts val="0"/>
              </a:spcAft>
              <a:buNone/>
            </a:pPr>
            <a:r>
              <a:t/>
            </a:r>
            <a:endParaRPr sz="1200"/>
          </a:p>
          <a:p>
            <a:pPr indent="0" lvl="0" marL="0" rtl="0" algn="l">
              <a:spcBef>
                <a:spcPts val="360"/>
              </a:spcBef>
              <a:spcAft>
                <a:spcPts val="0"/>
              </a:spcAft>
              <a:buNone/>
            </a:pPr>
            <a:r>
              <a:rPr lang="en-US"/>
              <a:t>5. No ESAs (VT, ID, NV, MS, OK)</a:t>
            </a:r>
            <a:endParaRPr/>
          </a:p>
        </p:txBody>
      </p:sp>
      <p:sp>
        <p:nvSpPr>
          <p:cNvPr id="232" name="Google Shape;232;p32"/>
          <p:cNvSpPr txBox="1"/>
          <p:nvPr>
            <p:ph idx="12" type="sldNum"/>
          </p:nvPr>
        </p:nvSpPr>
        <p:spPr>
          <a:xfrm>
            <a:off x="6553200" y="6477000"/>
            <a:ext cx="2133600" cy="2286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sp>
        <p:nvSpPr>
          <p:cNvPr id="238" name="Google Shape;238;p33"/>
          <p:cNvSpPr txBox="1"/>
          <p:nvPr>
            <p:ph type="title"/>
          </p:nvPr>
        </p:nvSpPr>
        <p:spPr>
          <a:xfrm>
            <a:off x="457200" y="274638"/>
            <a:ext cx="8229600" cy="1143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Common ESA services</a:t>
            </a:r>
            <a:endParaRPr/>
          </a:p>
        </p:txBody>
      </p:sp>
      <p:sp>
        <p:nvSpPr>
          <p:cNvPr id="239" name="Google Shape;239;p33"/>
          <p:cNvSpPr txBox="1"/>
          <p:nvPr>
            <p:ph idx="1" type="body"/>
          </p:nvPr>
        </p:nvSpPr>
        <p:spPr>
          <a:xfrm>
            <a:off x="457200" y="1143000"/>
            <a:ext cx="8229600" cy="5181600"/>
          </a:xfrm>
          <a:prstGeom prst="rect">
            <a:avLst/>
          </a:prstGeom>
        </p:spPr>
        <p:txBody>
          <a:bodyPr anchorCtr="0" anchor="t" bIns="45700" lIns="91425" spcFirstLastPara="1" rIns="91425" wrap="square" tIns="45700">
            <a:noAutofit/>
          </a:bodyPr>
          <a:lstStyle/>
          <a:p>
            <a:pPr indent="-317500" lvl="0" marL="457200" rtl="0" algn="l">
              <a:spcBef>
                <a:spcPts val="360"/>
              </a:spcBef>
              <a:spcAft>
                <a:spcPts val="0"/>
              </a:spcAft>
              <a:buSzPts val="1400"/>
              <a:buChar char="●"/>
            </a:pPr>
            <a:r>
              <a:rPr lang="en-US"/>
              <a:t>Special</a:t>
            </a:r>
            <a:r>
              <a:rPr lang="en-US"/>
              <a:t> education</a:t>
            </a:r>
            <a:endParaRPr/>
          </a:p>
          <a:p>
            <a:pPr indent="-317500" lvl="0" marL="457200" rtl="0" algn="l">
              <a:spcBef>
                <a:spcPts val="0"/>
              </a:spcBef>
              <a:spcAft>
                <a:spcPts val="0"/>
              </a:spcAft>
              <a:buSzPts val="1400"/>
              <a:buChar char="●"/>
            </a:pPr>
            <a:r>
              <a:rPr lang="en-US"/>
              <a:t>CTE</a:t>
            </a:r>
            <a:endParaRPr/>
          </a:p>
          <a:p>
            <a:pPr indent="-317500" lvl="0" marL="457200" rtl="0" algn="l">
              <a:spcBef>
                <a:spcPts val="0"/>
              </a:spcBef>
              <a:spcAft>
                <a:spcPts val="0"/>
              </a:spcAft>
              <a:buSzPts val="1400"/>
              <a:buChar char="●"/>
            </a:pPr>
            <a:r>
              <a:rPr lang="en-US"/>
              <a:t>Admin services (HR/payroll, billing, purchasing, legal)</a:t>
            </a:r>
            <a:endParaRPr/>
          </a:p>
          <a:p>
            <a:pPr indent="-317500" lvl="0" marL="457200" rtl="0" algn="l">
              <a:spcBef>
                <a:spcPts val="0"/>
              </a:spcBef>
              <a:spcAft>
                <a:spcPts val="0"/>
              </a:spcAft>
              <a:buSzPts val="1400"/>
              <a:buChar char="●"/>
            </a:pPr>
            <a:r>
              <a:rPr lang="en-US"/>
              <a:t>Professional development &amp; new teacher mentoring</a:t>
            </a:r>
            <a:endParaRPr/>
          </a:p>
          <a:p>
            <a:pPr indent="-317500" lvl="0" marL="457200" rtl="0" algn="l">
              <a:spcBef>
                <a:spcPts val="0"/>
              </a:spcBef>
              <a:spcAft>
                <a:spcPts val="0"/>
              </a:spcAft>
              <a:buSzPts val="1400"/>
              <a:buChar char="●"/>
            </a:pPr>
            <a:r>
              <a:rPr lang="en-US"/>
              <a:t>Curriculum development</a:t>
            </a:r>
            <a:endParaRPr/>
          </a:p>
          <a:p>
            <a:pPr indent="-317500" lvl="0" marL="457200" rtl="0" algn="l">
              <a:spcBef>
                <a:spcPts val="0"/>
              </a:spcBef>
              <a:spcAft>
                <a:spcPts val="0"/>
              </a:spcAft>
              <a:buSzPts val="1400"/>
              <a:buChar char="●"/>
            </a:pPr>
            <a:r>
              <a:rPr lang="en-US"/>
              <a:t>Instructional technology and student data support</a:t>
            </a:r>
            <a:endParaRPr/>
          </a:p>
        </p:txBody>
      </p:sp>
      <p:sp>
        <p:nvSpPr>
          <p:cNvPr id="240" name="Google Shape;240;p33"/>
          <p:cNvSpPr txBox="1"/>
          <p:nvPr>
            <p:ph idx="12" type="sldNum"/>
          </p:nvPr>
        </p:nvSpPr>
        <p:spPr>
          <a:xfrm>
            <a:off x="6553200" y="6477000"/>
            <a:ext cx="2133600" cy="2286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USM_Brand">
  <a:themeElements>
    <a:clrScheme name="1_Main Pag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USM_Brand">
  <a:themeElements>
    <a:clrScheme name="1_Main Pag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